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32"/>
  </p:notesMasterIdLst>
  <p:sldIdLst>
    <p:sldId id="2252" r:id="rId5"/>
    <p:sldId id="2783" r:id="rId6"/>
    <p:sldId id="2795" r:id="rId7"/>
    <p:sldId id="2782" r:id="rId8"/>
    <p:sldId id="2796" r:id="rId9"/>
    <p:sldId id="2325" r:id="rId10"/>
    <p:sldId id="2341" r:id="rId11"/>
    <p:sldId id="2801" r:id="rId12"/>
    <p:sldId id="2809" r:id="rId13"/>
    <p:sldId id="2326" r:id="rId14"/>
    <p:sldId id="2802" r:id="rId15"/>
    <p:sldId id="2805" r:id="rId16"/>
    <p:sldId id="2810" r:id="rId17"/>
    <p:sldId id="2327" r:id="rId18"/>
    <p:sldId id="2803" r:id="rId19"/>
    <p:sldId id="2306" r:id="rId20"/>
    <p:sldId id="2811" r:id="rId21"/>
    <p:sldId id="2328" r:id="rId22"/>
    <p:sldId id="2804" r:id="rId23"/>
    <p:sldId id="2813" r:id="rId24"/>
    <p:sldId id="2799" r:id="rId25"/>
    <p:sldId id="2797" r:id="rId26"/>
    <p:sldId id="2800" r:id="rId27"/>
    <p:sldId id="2806" r:id="rId28"/>
    <p:sldId id="2807" r:id="rId29"/>
    <p:sldId id="2818" r:id="rId30"/>
    <p:sldId id="2601" r:id="rId3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42" userDrawn="1">
          <p15:clr>
            <a:srgbClr val="A4A3A4"/>
          </p15:clr>
        </p15:guide>
        <p15:guide id="2" orient="horz" pos="436" userDrawn="1">
          <p15:clr>
            <a:srgbClr val="A4A3A4"/>
          </p15:clr>
        </p15:guide>
        <p15:guide id="3" pos="322" userDrawn="1">
          <p15:clr>
            <a:srgbClr val="A4A3A4"/>
          </p15:clr>
        </p15:guide>
        <p15:guide id="4" pos="26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786"/>
    <a:srgbClr val="E60050"/>
    <a:srgbClr val="002060"/>
    <a:srgbClr val="9EB5CB"/>
    <a:srgbClr val="F2F2F2"/>
    <a:srgbClr val="003B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18"/>
    <p:restoredTop sz="94628"/>
  </p:normalViewPr>
  <p:slideViewPr>
    <p:cSldViewPr snapToGrid="0">
      <p:cViewPr>
        <p:scale>
          <a:sx n="100" d="100"/>
          <a:sy n="100" d="100"/>
        </p:scale>
        <p:origin x="72" y="420"/>
      </p:cViewPr>
      <p:guideLst>
        <p:guide pos="7242"/>
        <p:guide orient="horz" pos="436"/>
        <p:guide pos="322"/>
        <p:guide pos="261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1619E7-1525-43F7-895A-68E10BA29271}" type="datetimeFigureOut">
              <a:rPr lang="en-CH" smtClean="0"/>
              <a:t>2/27/25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A4E56-7760-4A07-AD1C-2DB5C1204852}" type="slidenum">
              <a:rPr lang="en-CH" smtClean="0"/>
              <a:t>‹Nr.›</a:t>
            </a:fld>
            <a:endParaRPr lang="en-CH"/>
          </a:p>
        </p:txBody>
      </p:sp>
    </p:spTree>
    <p:extLst>
      <p:ext uri="{BB962C8B-B14F-4D97-AF65-F5344CB8AC3E}">
        <p14:creationId xmlns:p14="http://schemas.microsoft.com/office/powerpoint/2010/main" val="3853744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70A91F-C066-4181-9120-83132EB5A08F}" type="slidenum">
              <a:rPr lang="de-CH" smtClean="0"/>
              <a:t>2</a:t>
            </a:fld>
            <a:endParaRPr lang="de-CH"/>
          </a:p>
        </p:txBody>
      </p:sp>
    </p:spTree>
    <p:extLst>
      <p:ext uri="{BB962C8B-B14F-4D97-AF65-F5344CB8AC3E}">
        <p14:creationId xmlns:p14="http://schemas.microsoft.com/office/powerpoint/2010/main" val="820733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C70A91F-C066-4181-9120-83132EB5A08F}" type="slidenum">
              <a:rPr lang="de-CH" smtClean="0"/>
              <a:t>4</a:t>
            </a:fld>
            <a:endParaRPr lang="de-CH"/>
          </a:p>
        </p:txBody>
      </p:sp>
    </p:spTree>
    <p:extLst>
      <p:ext uri="{BB962C8B-B14F-4D97-AF65-F5344CB8AC3E}">
        <p14:creationId xmlns:p14="http://schemas.microsoft.com/office/powerpoint/2010/main" val="4062681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DBA4E56-7760-4A07-AD1C-2DB5C1204852}" type="slidenum">
              <a:rPr lang="en-CH" smtClean="0"/>
              <a:t>26</a:t>
            </a:fld>
            <a:endParaRPr lang="en-CH"/>
          </a:p>
        </p:txBody>
      </p:sp>
    </p:spTree>
    <p:extLst>
      <p:ext uri="{BB962C8B-B14F-4D97-AF65-F5344CB8AC3E}">
        <p14:creationId xmlns:p14="http://schemas.microsoft.com/office/powerpoint/2010/main" val="2427732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jpe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jpe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jpe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jpeg"/></Relationships>
</file>

<file path=ppt/slideLayouts/_rels/slideLayout36.xml.rels><?xml version="1.0" encoding="UTF-8" standalone="yes"?>
<Relationships xmlns="http://schemas.openxmlformats.org/package/2006/relationships"><Relationship Id="rId13" Type="http://schemas.openxmlformats.org/officeDocument/2006/relationships/image" Target="../media/image46.jpe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7" Type="http://schemas.openxmlformats.org/officeDocument/2006/relationships/image" Target="../media/image40.png"/><Relationship Id="rId2" Type="http://schemas.openxmlformats.org/officeDocument/2006/relationships/image" Target="../media/image35.png"/><Relationship Id="rId16" Type="http://schemas.openxmlformats.org/officeDocument/2006/relationships/image" Target="../media/image49.png"/><Relationship Id="rId29" Type="http://schemas.openxmlformats.org/officeDocument/2006/relationships/image" Target="../media/image62.png"/><Relationship Id="rId1" Type="http://schemas.openxmlformats.org/officeDocument/2006/relationships/slideMaster" Target="../slideMasters/slideMaster1.xml"/><Relationship Id="rId6" Type="http://schemas.openxmlformats.org/officeDocument/2006/relationships/image" Target="../media/image39.jpe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8" Type="http://schemas.openxmlformats.org/officeDocument/2006/relationships/image" Target="../media/image41.png"/><Relationship Id="rId3" Type="http://schemas.openxmlformats.org/officeDocument/2006/relationships/image" Target="../media/image36.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jpeg"/></Relationships>
</file>

<file path=ppt/slideLayouts/_rels/slideLayout37.xml.rels><?xml version="1.0" encoding="UTF-8" standalone="yes"?>
<Relationships xmlns="http://schemas.openxmlformats.org/package/2006/relationships"><Relationship Id="rId13" Type="http://schemas.openxmlformats.org/officeDocument/2006/relationships/image" Target="../media/image46.jpe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7" Type="http://schemas.openxmlformats.org/officeDocument/2006/relationships/image" Target="../media/image40.png"/><Relationship Id="rId2" Type="http://schemas.openxmlformats.org/officeDocument/2006/relationships/image" Target="../media/image35.png"/><Relationship Id="rId16" Type="http://schemas.openxmlformats.org/officeDocument/2006/relationships/image" Target="../media/image49.png"/><Relationship Id="rId29" Type="http://schemas.openxmlformats.org/officeDocument/2006/relationships/image" Target="../media/image62.png"/><Relationship Id="rId1" Type="http://schemas.openxmlformats.org/officeDocument/2006/relationships/slideMaster" Target="../slideMasters/slideMaster1.xml"/><Relationship Id="rId6" Type="http://schemas.openxmlformats.org/officeDocument/2006/relationships/image" Target="../media/image39.jpe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8" Type="http://schemas.openxmlformats.org/officeDocument/2006/relationships/image" Target="../media/image41.png"/><Relationship Id="rId3" Type="http://schemas.openxmlformats.org/officeDocument/2006/relationships/image" Target="../media/image36.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re Folie">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55C5B1C-2CA2-4A30-9E4A-7478CFC30970}"/>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C2D18CDF-D09C-4096-BA54-A52E1B7D350F}"/>
              </a:ext>
            </a:extLst>
          </p:cNvPr>
          <p:cNvSpPr>
            <a:spLocks noGrp="1"/>
          </p:cNvSpPr>
          <p:nvPr>
            <p:ph sz="quarter" idx="13" hasCustomPrompt="1"/>
          </p:nvPr>
        </p:nvSpPr>
        <p:spPr>
          <a:xfrm>
            <a:off x="507773" y="442005"/>
            <a:ext cx="11262857"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44985204-6080-4F4D-9A41-BC8C0132996F}"/>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Textplatzhalter 12">
            <a:extLst>
              <a:ext uri="{FF2B5EF4-FFF2-40B4-BE49-F238E27FC236}">
                <a16:creationId xmlns:a16="http://schemas.microsoft.com/office/drawing/2014/main" id="{FC1410A2-388E-4F71-A286-73B942DA1FD7}"/>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p>
        </p:txBody>
      </p:sp>
    </p:spTree>
    <p:extLst>
      <p:ext uri="{BB962C8B-B14F-4D97-AF65-F5344CB8AC3E}">
        <p14:creationId xmlns:p14="http://schemas.microsoft.com/office/powerpoint/2010/main" val="4090186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sverzeichnis 4 Pkt.">
    <p:spTree>
      <p:nvGrpSpPr>
        <p:cNvPr id="1" name=""/>
        <p:cNvGrpSpPr/>
        <p:nvPr/>
      </p:nvGrpSpPr>
      <p:grpSpPr>
        <a:xfrm>
          <a:off x="0" y="0"/>
          <a:ext cx="0" cy="0"/>
          <a:chOff x="0" y="0"/>
          <a:chExt cx="0" cy="0"/>
        </a:xfrm>
      </p:grpSpPr>
      <p:pic>
        <p:nvPicPr>
          <p:cNvPr id="39" name="Grafik 38" descr="Ein Bild, das Gebäude, draußen, Stadt, Verkehr enthält.&#10;&#10;Automatisch generierte Beschreibung">
            <a:extLst>
              <a:ext uri="{FF2B5EF4-FFF2-40B4-BE49-F238E27FC236}">
                <a16:creationId xmlns:a16="http://schemas.microsoft.com/office/drawing/2014/main" id="{B0B72965-63AA-4AA4-875E-13973ECFA5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5" y="0"/>
            <a:ext cx="6094195" cy="6858000"/>
          </a:xfrm>
          <a:prstGeom prst="rect">
            <a:avLst/>
          </a:prstGeom>
        </p:spPr>
      </p:pic>
      <p:sp>
        <p:nvSpPr>
          <p:cNvPr id="7" name="Foliennummernplatzhalter 6">
            <a:extLst>
              <a:ext uri="{FF2B5EF4-FFF2-40B4-BE49-F238E27FC236}">
                <a16:creationId xmlns:a16="http://schemas.microsoft.com/office/drawing/2014/main" id="{39E2620F-D11A-4DBD-9BE2-7E4D0F8687CA}"/>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D6444609-A86F-4162-AD9E-CE6F437CC94B}"/>
              </a:ext>
            </a:extLst>
          </p:cNvPr>
          <p:cNvSpPr/>
          <p:nvPr userDrawn="1"/>
        </p:nvSpPr>
        <p:spPr>
          <a:xfrm>
            <a:off x="-102166" y="447380"/>
            <a:ext cx="4358171"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93B1815-2539-4B98-B546-16B42D41585B}"/>
              </a:ext>
            </a:extLst>
          </p:cNvPr>
          <p:cNvSpPr txBox="1"/>
          <p:nvPr userDrawn="1"/>
        </p:nvSpPr>
        <p:spPr>
          <a:xfrm>
            <a:off x="246253" y="613612"/>
            <a:ext cx="3545408" cy="400110"/>
          </a:xfrm>
          <a:prstGeom prst="rect">
            <a:avLst/>
          </a:prstGeom>
          <a:noFill/>
        </p:spPr>
        <p:txBody>
          <a:bodyPr wrap="square" rtlCol="0" anchor="ctr">
            <a:spAutoFit/>
          </a:bodyPr>
          <a:lstStyle/>
          <a:p>
            <a:r>
              <a:rPr lang="de-CH" sz="2000" cap="all">
                <a:solidFill>
                  <a:schemeClr val="bg1"/>
                </a:solidFill>
                <a:latin typeface="Gotham Medium" pitchFamily="50" charset="0"/>
                <a:cs typeface="Gotham Medium" pitchFamily="50" charset="0"/>
              </a:rPr>
              <a:t>Table of content</a:t>
            </a:r>
          </a:p>
        </p:txBody>
      </p:sp>
      <p:grpSp>
        <p:nvGrpSpPr>
          <p:cNvPr id="33" name="Gruppieren 32">
            <a:extLst>
              <a:ext uri="{FF2B5EF4-FFF2-40B4-BE49-F238E27FC236}">
                <a16:creationId xmlns:a16="http://schemas.microsoft.com/office/drawing/2014/main" id="{F8BAEF99-314B-4970-9EA0-E0ED3BF20397}"/>
              </a:ext>
            </a:extLst>
          </p:cNvPr>
          <p:cNvGrpSpPr/>
          <p:nvPr userDrawn="1"/>
        </p:nvGrpSpPr>
        <p:grpSpPr>
          <a:xfrm>
            <a:off x="5795033" y="2091008"/>
            <a:ext cx="601931" cy="601931"/>
            <a:chOff x="5633621" y="782078"/>
            <a:chExt cx="924750" cy="924750"/>
          </a:xfrm>
        </p:grpSpPr>
        <p:sp>
          <p:nvSpPr>
            <p:cNvPr id="38" name="Ellipse 37">
              <a:extLst>
                <a:ext uri="{FF2B5EF4-FFF2-40B4-BE49-F238E27FC236}">
                  <a16:creationId xmlns:a16="http://schemas.microsoft.com/office/drawing/2014/main" id="{0516D9BF-5E09-43FA-8E56-34DF06758682}"/>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40" name="Textfeld 39">
              <a:extLst>
                <a:ext uri="{FF2B5EF4-FFF2-40B4-BE49-F238E27FC236}">
                  <a16:creationId xmlns:a16="http://schemas.microsoft.com/office/drawing/2014/main" id="{14B86265-EC19-4267-A919-B20512E3E72A}"/>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02</a:t>
              </a:r>
              <a:endParaRPr lang="fr-FR" sz="2400">
                <a:solidFill>
                  <a:schemeClr val="bg1"/>
                </a:solidFill>
                <a:latin typeface="Gotham Medium" pitchFamily="50" charset="0"/>
                <a:cs typeface="Gotham Medium" pitchFamily="50" charset="0"/>
              </a:endParaRPr>
            </a:p>
          </p:txBody>
        </p:sp>
      </p:grpSp>
      <p:grpSp>
        <p:nvGrpSpPr>
          <p:cNvPr id="41" name="Gruppieren 40">
            <a:extLst>
              <a:ext uri="{FF2B5EF4-FFF2-40B4-BE49-F238E27FC236}">
                <a16:creationId xmlns:a16="http://schemas.microsoft.com/office/drawing/2014/main" id="{8CE35B92-EC48-4B69-B170-CC53BA1AE0C5}"/>
              </a:ext>
            </a:extLst>
          </p:cNvPr>
          <p:cNvGrpSpPr/>
          <p:nvPr userDrawn="1"/>
        </p:nvGrpSpPr>
        <p:grpSpPr>
          <a:xfrm>
            <a:off x="5796337" y="3018358"/>
            <a:ext cx="601931" cy="601931"/>
            <a:chOff x="5633621" y="782078"/>
            <a:chExt cx="924750" cy="924750"/>
          </a:xfrm>
        </p:grpSpPr>
        <p:sp>
          <p:nvSpPr>
            <p:cNvPr id="42" name="Ellipse 41">
              <a:extLst>
                <a:ext uri="{FF2B5EF4-FFF2-40B4-BE49-F238E27FC236}">
                  <a16:creationId xmlns:a16="http://schemas.microsoft.com/office/drawing/2014/main" id="{19225DDB-B35C-4245-BD82-D0ADCAA51C20}"/>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43" name="Textfeld 42">
              <a:extLst>
                <a:ext uri="{FF2B5EF4-FFF2-40B4-BE49-F238E27FC236}">
                  <a16:creationId xmlns:a16="http://schemas.microsoft.com/office/drawing/2014/main" id="{922DC9C6-4C87-4AAA-AF8D-B71BFDD7B710}"/>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03</a:t>
              </a:r>
              <a:endParaRPr lang="fr-FR" sz="2400">
                <a:solidFill>
                  <a:schemeClr val="bg1"/>
                </a:solidFill>
                <a:latin typeface="Gotham Medium" pitchFamily="50" charset="0"/>
                <a:cs typeface="Gotham Medium" pitchFamily="50" charset="0"/>
              </a:endParaRPr>
            </a:p>
          </p:txBody>
        </p:sp>
      </p:grpSp>
      <p:grpSp>
        <p:nvGrpSpPr>
          <p:cNvPr id="44" name="Gruppieren 43">
            <a:extLst>
              <a:ext uri="{FF2B5EF4-FFF2-40B4-BE49-F238E27FC236}">
                <a16:creationId xmlns:a16="http://schemas.microsoft.com/office/drawing/2014/main" id="{0732CDDC-1C0B-44BE-80CF-EFA4234F6EF3}"/>
              </a:ext>
            </a:extLst>
          </p:cNvPr>
          <p:cNvGrpSpPr/>
          <p:nvPr userDrawn="1"/>
        </p:nvGrpSpPr>
        <p:grpSpPr>
          <a:xfrm>
            <a:off x="5796338" y="3949216"/>
            <a:ext cx="601931" cy="601931"/>
            <a:chOff x="5633621" y="782078"/>
            <a:chExt cx="924750" cy="924750"/>
          </a:xfrm>
        </p:grpSpPr>
        <p:sp>
          <p:nvSpPr>
            <p:cNvPr id="45" name="Ellipse 44">
              <a:extLst>
                <a:ext uri="{FF2B5EF4-FFF2-40B4-BE49-F238E27FC236}">
                  <a16:creationId xmlns:a16="http://schemas.microsoft.com/office/drawing/2014/main" id="{7EA9DA20-63F1-40FC-BD59-C01D2282786F}"/>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46" name="Textfeld 45">
              <a:extLst>
                <a:ext uri="{FF2B5EF4-FFF2-40B4-BE49-F238E27FC236}">
                  <a16:creationId xmlns:a16="http://schemas.microsoft.com/office/drawing/2014/main" id="{18DDC1E5-FA51-4CFC-9C5E-CC51AA156F42}"/>
                </a:ext>
              </a:extLst>
            </p:cNvPr>
            <p:cNvSpPr txBox="1"/>
            <p:nvPr/>
          </p:nvSpPr>
          <p:spPr>
            <a:xfrm>
              <a:off x="5661038" y="929162"/>
              <a:ext cx="841728"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04</a:t>
              </a:r>
              <a:endParaRPr lang="fr-FR" sz="2400">
                <a:solidFill>
                  <a:schemeClr val="bg1"/>
                </a:solidFill>
                <a:latin typeface="Gotham Medium" pitchFamily="50" charset="0"/>
                <a:cs typeface="Gotham Medium" pitchFamily="50" charset="0"/>
              </a:endParaRPr>
            </a:p>
          </p:txBody>
        </p:sp>
      </p:grpSp>
      <p:grpSp>
        <p:nvGrpSpPr>
          <p:cNvPr id="55" name="Gruppieren 54">
            <a:extLst>
              <a:ext uri="{FF2B5EF4-FFF2-40B4-BE49-F238E27FC236}">
                <a16:creationId xmlns:a16="http://schemas.microsoft.com/office/drawing/2014/main" id="{8573FF8F-F17F-4E73-A845-8CC92DA4BF6B}"/>
              </a:ext>
            </a:extLst>
          </p:cNvPr>
          <p:cNvGrpSpPr/>
          <p:nvPr userDrawn="1"/>
        </p:nvGrpSpPr>
        <p:grpSpPr>
          <a:xfrm>
            <a:off x="5795034" y="1169594"/>
            <a:ext cx="601931" cy="601931"/>
            <a:chOff x="5633621" y="782078"/>
            <a:chExt cx="924750" cy="924750"/>
          </a:xfrm>
        </p:grpSpPr>
        <p:sp>
          <p:nvSpPr>
            <p:cNvPr id="56" name="Ellipse 55">
              <a:extLst>
                <a:ext uri="{FF2B5EF4-FFF2-40B4-BE49-F238E27FC236}">
                  <a16:creationId xmlns:a16="http://schemas.microsoft.com/office/drawing/2014/main" id="{618E53A1-F88A-4B91-9F4A-6C26EC3F113F}"/>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57" name="Textfeld 56">
              <a:extLst>
                <a:ext uri="{FF2B5EF4-FFF2-40B4-BE49-F238E27FC236}">
                  <a16:creationId xmlns:a16="http://schemas.microsoft.com/office/drawing/2014/main" id="{6747F760-6754-46D5-AEE6-9451234B9EBD}"/>
                </a:ext>
              </a:extLst>
            </p:cNvPr>
            <p:cNvSpPr txBox="1"/>
            <p:nvPr/>
          </p:nvSpPr>
          <p:spPr>
            <a:xfrm>
              <a:off x="5716276" y="937107"/>
              <a:ext cx="733336"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01</a:t>
              </a:r>
              <a:endParaRPr lang="fr-FR" sz="2400">
                <a:solidFill>
                  <a:schemeClr val="bg1"/>
                </a:solidFill>
                <a:latin typeface="Gotham Medium" pitchFamily="50" charset="0"/>
                <a:cs typeface="Gotham Medium" pitchFamily="50" charset="0"/>
              </a:endParaRPr>
            </a:p>
          </p:txBody>
        </p:sp>
      </p:grpSp>
      <p:sp>
        <p:nvSpPr>
          <p:cNvPr id="26" name="Textplatzhalter 2">
            <a:extLst>
              <a:ext uri="{FF2B5EF4-FFF2-40B4-BE49-F238E27FC236}">
                <a16:creationId xmlns:a16="http://schemas.microsoft.com/office/drawing/2014/main" id="{1106EF72-4DF1-438E-A5F2-1A7911AE1C99}"/>
              </a:ext>
            </a:extLst>
          </p:cNvPr>
          <p:cNvSpPr>
            <a:spLocks noGrp="1"/>
          </p:cNvSpPr>
          <p:nvPr>
            <p:ph type="body" sz="quarter" idx="11" hasCustomPrompt="1"/>
          </p:nvPr>
        </p:nvSpPr>
        <p:spPr>
          <a:xfrm>
            <a:off x="6454237" y="1333288"/>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cap="all" baseline="0">
                <a:latin typeface="Gotham Book" pitchFamily="50"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Gotham Book"/>
                <a:ea typeface="+mn-ea"/>
                <a:cs typeface="+mn-cs"/>
              </a:rPr>
              <a:t>KAPITEL 1</a:t>
            </a:r>
            <a:endParaRPr lang="de-CH"/>
          </a:p>
        </p:txBody>
      </p:sp>
      <p:sp>
        <p:nvSpPr>
          <p:cNvPr id="27" name="Textplatzhalter 2">
            <a:extLst>
              <a:ext uri="{FF2B5EF4-FFF2-40B4-BE49-F238E27FC236}">
                <a16:creationId xmlns:a16="http://schemas.microsoft.com/office/drawing/2014/main" id="{5C3B5CE6-07F1-4B9E-A4C0-2BF97E0700EF}"/>
              </a:ext>
            </a:extLst>
          </p:cNvPr>
          <p:cNvSpPr>
            <a:spLocks noGrp="1"/>
          </p:cNvSpPr>
          <p:nvPr>
            <p:ph type="body" sz="quarter" idx="12" hasCustomPrompt="1"/>
          </p:nvPr>
        </p:nvSpPr>
        <p:spPr>
          <a:xfrm>
            <a:off x="6454237" y="2254702"/>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cap="all"/>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2</a:t>
            </a:r>
            <a:endParaRPr lang="de-CH"/>
          </a:p>
        </p:txBody>
      </p:sp>
      <p:sp>
        <p:nvSpPr>
          <p:cNvPr id="28" name="Textplatzhalter 2">
            <a:extLst>
              <a:ext uri="{FF2B5EF4-FFF2-40B4-BE49-F238E27FC236}">
                <a16:creationId xmlns:a16="http://schemas.microsoft.com/office/drawing/2014/main" id="{A7C9BED1-1F9B-471F-8789-966F7332E0C3}"/>
              </a:ext>
            </a:extLst>
          </p:cNvPr>
          <p:cNvSpPr>
            <a:spLocks noGrp="1"/>
          </p:cNvSpPr>
          <p:nvPr>
            <p:ph type="body" sz="quarter" idx="13" hasCustomPrompt="1"/>
          </p:nvPr>
        </p:nvSpPr>
        <p:spPr>
          <a:xfrm>
            <a:off x="6454237" y="3176116"/>
            <a:ext cx="5337765" cy="274542"/>
          </a:xfrm>
          <a:prstGeom prst="rect">
            <a:avLst/>
          </a:prstGeom>
        </p:spPr>
        <p:txBody>
          <a:bodyPr anchor="ctr"/>
          <a:lstStyle>
            <a:lvl1pPr marL="0" indent="0">
              <a:buNone/>
              <a:defRPr lang="de-CH" sz="1600" cap="all" dirty="0"/>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3</a:t>
            </a:r>
            <a:endParaRPr lang="de-CH"/>
          </a:p>
        </p:txBody>
      </p:sp>
      <p:sp>
        <p:nvSpPr>
          <p:cNvPr id="29" name="Textplatzhalter 2">
            <a:extLst>
              <a:ext uri="{FF2B5EF4-FFF2-40B4-BE49-F238E27FC236}">
                <a16:creationId xmlns:a16="http://schemas.microsoft.com/office/drawing/2014/main" id="{B95D7EE6-D454-448A-9D94-D8072A23F265}"/>
              </a:ext>
            </a:extLst>
          </p:cNvPr>
          <p:cNvSpPr>
            <a:spLocks noGrp="1"/>
          </p:cNvSpPr>
          <p:nvPr>
            <p:ph type="body" sz="quarter" idx="14" hasCustomPrompt="1"/>
          </p:nvPr>
        </p:nvSpPr>
        <p:spPr>
          <a:xfrm>
            <a:off x="6454237" y="4107739"/>
            <a:ext cx="5337765" cy="274542"/>
          </a:xfrm>
          <a:prstGeom prst="rect">
            <a:avLst/>
          </a:prstGeom>
        </p:spPr>
        <p:txBody>
          <a:bodyPr anchor="ctr"/>
          <a:lstStyle>
            <a:lvl1pPr marL="0" indent="0">
              <a:buNone/>
              <a:defRPr lang="de-CH" sz="1600" cap="all" dirty="0"/>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4</a:t>
            </a:r>
            <a:endParaRPr lang="de-CH"/>
          </a:p>
        </p:txBody>
      </p:sp>
    </p:spTree>
    <p:extLst>
      <p:ext uri="{BB962C8B-B14F-4D97-AF65-F5344CB8AC3E}">
        <p14:creationId xmlns:p14="http://schemas.microsoft.com/office/powerpoint/2010/main" val="5032638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sverzeichnis 3 Pkt.">
    <p:spTree>
      <p:nvGrpSpPr>
        <p:cNvPr id="1" name=""/>
        <p:cNvGrpSpPr/>
        <p:nvPr/>
      </p:nvGrpSpPr>
      <p:grpSpPr>
        <a:xfrm>
          <a:off x="0" y="0"/>
          <a:ext cx="0" cy="0"/>
          <a:chOff x="0" y="0"/>
          <a:chExt cx="0" cy="0"/>
        </a:xfrm>
      </p:grpSpPr>
      <p:pic>
        <p:nvPicPr>
          <p:cNvPr id="39" name="Grafik 38" descr="Ein Bild, das Gebäude, draußen, Stadt, Verkehr enthält.&#10;&#10;Automatisch generierte Beschreibung">
            <a:extLst>
              <a:ext uri="{FF2B5EF4-FFF2-40B4-BE49-F238E27FC236}">
                <a16:creationId xmlns:a16="http://schemas.microsoft.com/office/drawing/2014/main" id="{B0B72965-63AA-4AA4-875E-13973ECFA5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5" y="0"/>
            <a:ext cx="6094195" cy="6858000"/>
          </a:xfrm>
          <a:prstGeom prst="rect">
            <a:avLst/>
          </a:prstGeom>
        </p:spPr>
      </p:pic>
      <p:sp>
        <p:nvSpPr>
          <p:cNvPr id="7" name="Foliennummernplatzhalter 6">
            <a:extLst>
              <a:ext uri="{FF2B5EF4-FFF2-40B4-BE49-F238E27FC236}">
                <a16:creationId xmlns:a16="http://schemas.microsoft.com/office/drawing/2014/main" id="{39E2620F-D11A-4DBD-9BE2-7E4D0F8687CA}"/>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D6444609-A86F-4162-AD9E-CE6F437CC94B}"/>
              </a:ext>
            </a:extLst>
          </p:cNvPr>
          <p:cNvSpPr/>
          <p:nvPr userDrawn="1"/>
        </p:nvSpPr>
        <p:spPr>
          <a:xfrm>
            <a:off x="-102166" y="447380"/>
            <a:ext cx="4358171"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93B1815-2539-4B98-B546-16B42D41585B}"/>
              </a:ext>
            </a:extLst>
          </p:cNvPr>
          <p:cNvSpPr txBox="1"/>
          <p:nvPr userDrawn="1"/>
        </p:nvSpPr>
        <p:spPr>
          <a:xfrm>
            <a:off x="246253" y="613612"/>
            <a:ext cx="3545408" cy="400110"/>
          </a:xfrm>
          <a:prstGeom prst="rect">
            <a:avLst/>
          </a:prstGeom>
          <a:noFill/>
        </p:spPr>
        <p:txBody>
          <a:bodyPr wrap="square" rtlCol="0" anchor="ctr">
            <a:spAutoFit/>
          </a:bodyPr>
          <a:lstStyle/>
          <a:p>
            <a:r>
              <a:rPr lang="de-CH" sz="2000" cap="all">
                <a:solidFill>
                  <a:schemeClr val="bg1"/>
                </a:solidFill>
                <a:latin typeface="Gotham Medium" pitchFamily="50" charset="0"/>
                <a:cs typeface="Gotham Medium" pitchFamily="50" charset="0"/>
              </a:rPr>
              <a:t>Table of content</a:t>
            </a:r>
          </a:p>
        </p:txBody>
      </p:sp>
      <p:grpSp>
        <p:nvGrpSpPr>
          <p:cNvPr id="22" name="Gruppieren 21">
            <a:extLst>
              <a:ext uri="{FF2B5EF4-FFF2-40B4-BE49-F238E27FC236}">
                <a16:creationId xmlns:a16="http://schemas.microsoft.com/office/drawing/2014/main" id="{7BC1D195-2BA9-4C5D-B00F-BDD9F901A175}"/>
              </a:ext>
            </a:extLst>
          </p:cNvPr>
          <p:cNvGrpSpPr/>
          <p:nvPr userDrawn="1"/>
        </p:nvGrpSpPr>
        <p:grpSpPr>
          <a:xfrm>
            <a:off x="5795033" y="2336896"/>
            <a:ext cx="601931" cy="601931"/>
            <a:chOff x="5633621" y="782078"/>
            <a:chExt cx="924750" cy="924750"/>
          </a:xfrm>
        </p:grpSpPr>
        <p:sp>
          <p:nvSpPr>
            <p:cNvPr id="23" name="Ellipse 22">
              <a:extLst>
                <a:ext uri="{FF2B5EF4-FFF2-40B4-BE49-F238E27FC236}">
                  <a16:creationId xmlns:a16="http://schemas.microsoft.com/office/drawing/2014/main" id="{C0C56DFD-479E-4585-B35F-789F02BB0467}"/>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24" name="Textfeld 23">
              <a:extLst>
                <a:ext uri="{FF2B5EF4-FFF2-40B4-BE49-F238E27FC236}">
                  <a16:creationId xmlns:a16="http://schemas.microsoft.com/office/drawing/2014/main" id="{347A16ED-E0D9-41E1-BF98-1D8F6558FCB4}"/>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02</a:t>
              </a:r>
              <a:endParaRPr lang="fr-FR" sz="2400">
                <a:solidFill>
                  <a:schemeClr val="bg1"/>
                </a:solidFill>
                <a:latin typeface="Gotham Medium" pitchFamily="50" charset="0"/>
                <a:cs typeface="Gotham Medium" pitchFamily="50" charset="0"/>
              </a:endParaRPr>
            </a:p>
          </p:txBody>
        </p:sp>
      </p:grpSp>
      <p:grpSp>
        <p:nvGrpSpPr>
          <p:cNvPr id="25" name="Gruppieren 24">
            <a:extLst>
              <a:ext uri="{FF2B5EF4-FFF2-40B4-BE49-F238E27FC236}">
                <a16:creationId xmlns:a16="http://schemas.microsoft.com/office/drawing/2014/main" id="{B4422536-9BA8-4F1B-BE59-29AA0A32F0E5}"/>
              </a:ext>
            </a:extLst>
          </p:cNvPr>
          <p:cNvGrpSpPr/>
          <p:nvPr userDrawn="1"/>
        </p:nvGrpSpPr>
        <p:grpSpPr>
          <a:xfrm>
            <a:off x="5795033" y="3493837"/>
            <a:ext cx="601931" cy="601931"/>
            <a:chOff x="5633621" y="782078"/>
            <a:chExt cx="924750" cy="924750"/>
          </a:xfrm>
        </p:grpSpPr>
        <p:sp>
          <p:nvSpPr>
            <p:cNvPr id="26" name="Ellipse 25">
              <a:extLst>
                <a:ext uri="{FF2B5EF4-FFF2-40B4-BE49-F238E27FC236}">
                  <a16:creationId xmlns:a16="http://schemas.microsoft.com/office/drawing/2014/main" id="{2588A1AE-831D-4138-B93B-A2CFD5ADC7B0}"/>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27" name="Textfeld 26">
              <a:extLst>
                <a:ext uri="{FF2B5EF4-FFF2-40B4-BE49-F238E27FC236}">
                  <a16:creationId xmlns:a16="http://schemas.microsoft.com/office/drawing/2014/main" id="{3DBEC18B-CE64-4B35-AFEA-88EB2FB0C6BC}"/>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03</a:t>
              </a:r>
              <a:endParaRPr lang="fr-FR" sz="2400">
                <a:solidFill>
                  <a:schemeClr val="bg1"/>
                </a:solidFill>
                <a:latin typeface="Gotham Medium" pitchFamily="50" charset="0"/>
                <a:cs typeface="Gotham Medium" pitchFamily="50" charset="0"/>
              </a:endParaRPr>
            </a:p>
          </p:txBody>
        </p:sp>
      </p:grpSp>
      <p:grpSp>
        <p:nvGrpSpPr>
          <p:cNvPr id="31" name="Gruppieren 30">
            <a:extLst>
              <a:ext uri="{FF2B5EF4-FFF2-40B4-BE49-F238E27FC236}">
                <a16:creationId xmlns:a16="http://schemas.microsoft.com/office/drawing/2014/main" id="{6B466466-7D21-44A2-B562-89208979E6F6}"/>
              </a:ext>
            </a:extLst>
          </p:cNvPr>
          <p:cNvGrpSpPr/>
          <p:nvPr userDrawn="1"/>
        </p:nvGrpSpPr>
        <p:grpSpPr>
          <a:xfrm>
            <a:off x="5798603" y="1179955"/>
            <a:ext cx="601931" cy="601931"/>
            <a:chOff x="5633621" y="782078"/>
            <a:chExt cx="924750" cy="924750"/>
          </a:xfrm>
        </p:grpSpPr>
        <p:sp>
          <p:nvSpPr>
            <p:cNvPr id="32" name="Ellipse 31">
              <a:extLst>
                <a:ext uri="{FF2B5EF4-FFF2-40B4-BE49-F238E27FC236}">
                  <a16:creationId xmlns:a16="http://schemas.microsoft.com/office/drawing/2014/main" id="{754E0E55-71BC-4707-9099-B2B06750215E}"/>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34" name="Textfeld 33">
              <a:extLst>
                <a:ext uri="{FF2B5EF4-FFF2-40B4-BE49-F238E27FC236}">
                  <a16:creationId xmlns:a16="http://schemas.microsoft.com/office/drawing/2014/main" id="{C2DD4299-D05D-42DB-9BD2-2D3A309354C9}"/>
                </a:ext>
              </a:extLst>
            </p:cNvPr>
            <p:cNvSpPr txBox="1"/>
            <p:nvPr/>
          </p:nvSpPr>
          <p:spPr>
            <a:xfrm>
              <a:off x="5716276" y="937107"/>
              <a:ext cx="733336"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01</a:t>
              </a:r>
              <a:endParaRPr lang="fr-FR" sz="2400">
                <a:solidFill>
                  <a:schemeClr val="bg1"/>
                </a:solidFill>
                <a:latin typeface="Gotham Medium" pitchFamily="50" charset="0"/>
                <a:cs typeface="Gotham Medium" pitchFamily="50" charset="0"/>
              </a:endParaRPr>
            </a:p>
          </p:txBody>
        </p:sp>
      </p:grpSp>
      <p:sp>
        <p:nvSpPr>
          <p:cNvPr id="36" name="Textplatzhalter 2">
            <a:extLst>
              <a:ext uri="{FF2B5EF4-FFF2-40B4-BE49-F238E27FC236}">
                <a16:creationId xmlns:a16="http://schemas.microsoft.com/office/drawing/2014/main" id="{2E3B1FE7-BB85-468B-9955-6F75A911AB26}"/>
              </a:ext>
            </a:extLst>
          </p:cNvPr>
          <p:cNvSpPr>
            <a:spLocks noGrp="1"/>
          </p:cNvSpPr>
          <p:nvPr>
            <p:ph type="body" sz="quarter" idx="12" hasCustomPrompt="1"/>
          </p:nvPr>
        </p:nvSpPr>
        <p:spPr>
          <a:xfrm>
            <a:off x="6454335" y="1343649"/>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cap="all" baseline="0">
                <a:latin typeface="Gotham Book" pitchFamily="50"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Gotham Book"/>
                <a:ea typeface="+mn-ea"/>
                <a:cs typeface="+mn-cs"/>
              </a:rPr>
              <a:t>KAPITEL 1</a:t>
            </a:r>
            <a:endParaRPr lang="de-CH"/>
          </a:p>
        </p:txBody>
      </p:sp>
      <p:sp>
        <p:nvSpPr>
          <p:cNvPr id="37" name="Textplatzhalter 2">
            <a:extLst>
              <a:ext uri="{FF2B5EF4-FFF2-40B4-BE49-F238E27FC236}">
                <a16:creationId xmlns:a16="http://schemas.microsoft.com/office/drawing/2014/main" id="{12912902-976C-45D8-8582-5F307E36C412}"/>
              </a:ext>
            </a:extLst>
          </p:cNvPr>
          <p:cNvSpPr>
            <a:spLocks noGrp="1"/>
          </p:cNvSpPr>
          <p:nvPr>
            <p:ph type="body" sz="quarter" idx="13" hasCustomPrompt="1"/>
          </p:nvPr>
        </p:nvSpPr>
        <p:spPr>
          <a:xfrm>
            <a:off x="6454335" y="2500590"/>
            <a:ext cx="5337765" cy="274542"/>
          </a:xfrm>
          <a:prstGeom prst="rect">
            <a:avLst/>
          </a:prstGeom>
        </p:spPr>
        <p:txBody>
          <a:bodyPr anchor="ctr"/>
          <a:lstStyle>
            <a:lvl1pPr marL="0" indent="0">
              <a:buNone/>
              <a:defRPr lang="de-CH" sz="1600" cap="all" smtClean="0"/>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2</a:t>
            </a:r>
            <a:endParaRPr lang="de-CH"/>
          </a:p>
        </p:txBody>
      </p:sp>
      <p:sp>
        <p:nvSpPr>
          <p:cNvPr id="47" name="Textplatzhalter 2">
            <a:extLst>
              <a:ext uri="{FF2B5EF4-FFF2-40B4-BE49-F238E27FC236}">
                <a16:creationId xmlns:a16="http://schemas.microsoft.com/office/drawing/2014/main" id="{2D269A98-922D-41E9-94BC-32744948BEAF}"/>
              </a:ext>
            </a:extLst>
          </p:cNvPr>
          <p:cNvSpPr>
            <a:spLocks noGrp="1"/>
          </p:cNvSpPr>
          <p:nvPr>
            <p:ph type="body" sz="quarter" idx="14" hasCustomPrompt="1"/>
          </p:nvPr>
        </p:nvSpPr>
        <p:spPr>
          <a:xfrm>
            <a:off x="6454335" y="3657531"/>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cap="all" smtClean="0"/>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3</a:t>
            </a:r>
            <a:endParaRPr lang="de-CH"/>
          </a:p>
        </p:txBody>
      </p:sp>
    </p:spTree>
    <p:extLst>
      <p:ext uri="{BB962C8B-B14F-4D97-AF65-F5344CB8AC3E}">
        <p14:creationId xmlns:p14="http://schemas.microsoft.com/office/powerpoint/2010/main" val="17658977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sverzeichnis Detail 4 Pkt.">
    <p:spTree>
      <p:nvGrpSpPr>
        <p:cNvPr id="1" name=""/>
        <p:cNvGrpSpPr/>
        <p:nvPr/>
      </p:nvGrpSpPr>
      <p:grpSpPr>
        <a:xfrm>
          <a:off x="0" y="0"/>
          <a:ext cx="0" cy="0"/>
          <a:chOff x="0" y="0"/>
          <a:chExt cx="0" cy="0"/>
        </a:xfrm>
      </p:grpSpPr>
      <p:pic>
        <p:nvPicPr>
          <p:cNvPr id="39" name="Grafik 38" descr="Ein Bild, das Gebäude, draußen, Stadt, Verkehr enthält.&#10;&#10;Automatisch generierte Beschreibung">
            <a:extLst>
              <a:ext uri="{FF2B5EF4-FFF2-40B4-BE49-F238E27FC236}">
                <a16:creationId xmlns:a16="http://schemas.microsoft.com/office/drawing/2014/main" id="{B0B72965-63AA-4AA4-875E-13973ECFA5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5" y="0"/>
            <a:ext cx="6094195" cy="6858000"/>
          </a:xfrm>
          <a:prstGeom prst="rect">
            <a:avLst/>
          </a:prstGeom>
        </p:spPr>
      </p:pic>
      <p:sp>
        <p:nvSpPr>
          <p:cNvPr id="7" name="Foliennummernplatzhalter 6">
            <a:extLst>
              <a:ext uri="{FF2B5EF4-FFF2-40B4-BE49-F238E27FC236}">
                <a16:creationId xmlns:a16="http://schemas.microsoft.com/office/drawing/2014/main" id="{39E2620F-D11A-4DBD-9BE2-7E4D0F8687CA}"/>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D6444609-A86F-4162-AD9E-CE6F437CC94B}"/>
              </a:ext>
            </a:extLst>
          </p:cNvPr>
          <p:cNvSpPr/>
          <p:nvPr userDrawn="1"/>
        </p:nvSpPr>
        <p:spPr>
          <a:xfrm>
            <a:off x="-102166" y="447380"/>
            <a:ext cx="4358171"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93B1815-2539-4B98-B546-16B42D41585B}"/>
              </a:ext>
            </a:extLst>
          </p:cNvPr>
          <p:cNvSpPr txBox="1"/>
          <p:nvPr userDrawn="1"/>
        </p:nvSpPr>
        <p:spPr>
          <a:xfrm>
            <a:off x="246253" y="613612"/>
            <a:ext cx="3545408" cy="400110"/>
          </a:xfrm>
          <a:prstGeom prst="rect">
            <a:avLst/>
          </a:prstGeom>
          <a:noFill/>
        </p:spPr>
        <p:txBody>
          <a:bodyPr wrap="square" rtlCol="0" anchor="ctr">
            <a:spAutoFit/>
          </a:bodyPr>
          <a:lstStyle/>
          <a:p>
            <a:r>
              <a:rPr lang="de-CH" sz="2000" cap="all">
                <a:solidFill>
                  <a:schemeClr val="bg1"/>
                </a:solidFill>
                <a:latin typeface="Gotham Medium" pitchFamily="50" charset="0"/>
                <a:cs typeface="Gotham Medium" pitchFamily="50" charset="0"/>
              </a:rPr>
              <a:t>Inhaltsverzeichnis</a:t>
            </a:r>
          </a:p>
        </p:txBody>
      </p:sp>
      <p:grpSp>
        <p:nvGrpSpPr>
          <p:cNvPr id="18" name="Gruppieren 17">
            <a:extLst>
              <a:ext uri="{FF2B5EF4-FFF2-40B4-BE49-F238E27FC236}">
                <a16:creationId xmlns:a16="http://schemas.microsoft.com/office/drawing/2014/main" id="{1DABCF59-380B-40FC-9242-849F2F714BF2}"/>
              </a:ext>
            </a:extLst>
          </p:cNvPr>
          <p:cNvGrpSpPr/>
          <p:nvPr userDrawn="1"/>
        </p:nvGrpSpPr>
        <p:grpSpPr>
          <a:xfrm>
            <a:off x="5795034" y="447380"/>
            <a:ext cx="601931" cy="601931"/>
            <a:chOff x="5633621" y="782078"/>
            <a:chExt cx="924750" cy="924750"/>
          </a:xfrm>
        </p:grpSpPr>
        <p:sp>
          <p:nvSpPr>
            <p:cNvPr id="19" name="Ellipse 18">
              <a:extLst>
                <a:ext uri="{FF2B5EF4-FFF2-40B4-BE49-F238E27FC236}">
                  <a16:creationId xmlns:a16="http://schemas.microsoft.com/office/drawing/2014/main" id="{9D3D69D9-B85A-44C7-A383-2F5964CDF325}"/>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Textfeld 19">
              <a:extLst>
                <a:ext uri="{FF2B5EF4-FFF2-40B4-BE49-F238E27FC236}">
                  <a16:creationId xmlns:a16="http://schemas.microsoft.com/office/drawing/2014/main" id="{F301EB24-C760-42E9-BD96-41A95D64BE5B}"/>
                </a:ext>
              </a:extLst>
            </p:cNvPr>
            <p:cNvSpPr txBox="1"/>
            <p:nvPr/>
          </p:nvSpPr>
          <p:spPr>
            <a:xfrm>
              <a:off x="5633621" y="937107"/>
              <a:ext cx="923627"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01</a:t>
              </a:r>
              <a:endParaRPr lang="fr-FR" sz="2400">
                <a:solidFill>
                  <a:schemeClr val="bg1"/>
                </a:solidFill>
                <a:latin typeface="Gotham Medium" pitchFamily="50" charset="0"/>
                <a:cs typeface="Gotham Medium" pitchFamily="50" charset="0"/>
              </a:endParaRPr>
            </a:p>
          </p:txBody>
        </p:sp>
      </p:grpSp>
      <p:grpSp>
        <p:nvGrpSpPr>
          <p:cNvPr id="35" name="Gruppieren 34">
            <a:extLst>
              <a:ext uri="{FF2B5EF4-FFF2-40B4-BE49-F238E27FC236}">
                <a16:creationId xmlns:a16="http://schemas.microsoft.com/office/drawing/2014/main" id="{B1500AE7-4AAF-4841-B842-110706301778}"/>
              </a:ext>
            </a:extLst>
          </p:cNvPr>
          <p:cNvGrpSpPr/>
          <p:nvPr userDrawn="1"/>
        </p:nvGrpSpPr>
        <p:grpSpPr>
          <a:xfrm>
            <a:off x="5794668" y="1913214"/>
            <a:ext cx="601931" cy="601931"/>
            <a:chOff x="5633621" y="782078"/>
            <a:chExt cx="924750" cy="924750"/>
          </a:xfrm>
        </p:grpSpPr>
        <p:sp>
          <p:nvSpPr>
            <p:cNvPr id="36" name="Ellipse 35">
              <a:extLst>
                <a:ext uri="{FF2B5EF4-FFF2-40B4-BE49-F238E27FC236}">
                  <a16:creationId xmlns:a16="http://schemas.microsoft.com/office/drawing/2014/main" id="{244FBD41-CC8E-4F1E-8D7F-335D99C019BF}"/>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Textfeld 36">
              <a:extLst>
                <a:ext uri="{FF2B5EF4-FFF2-40B4-BE49-F238E27FC236}">
                  <a16:creationId xmlns:a16="http://schemas.microsoft.com/office/drawing/2014/main" id="{1FD1DD10-F70D-4B47-B932-FAB46A0059C1}"/>
                </a:ext>
              </a:extLst>
            </p:cNvPr>
            <p:cNvSpPr txBox="1"/>
            <p:nvPr/>
          </p:nvSpPr>
          <p:spPr>
            <a:xfrm>
              <a:off x="5633623" y="937107"/>
              <a:ext cx="923627"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02</a:t>
              </a:r>
              <a:endParaRPr lang="fr-FR" sz="2400">
                <a:solidFill>
                  <a:schemeClr val="bg1"/>
                </a:solidFill>
                <a:latin typeface="Gotham Medium" pitchFamily="50" charset="0"/>
                <a:cs typeface="Gotham Medium" pitchFamily="50" charset="0"/>
              </a:endParaRPr>
            </a:p>
          </p:txBody>
        </p:sp>
      </p:grpSp>
      <p:grpSp>
        <p:nvGrpSpPr>
          <p:cNvPr id="38" name="Gruppieren 37">
            <a:extLst>
              <a:ext uri="{FF2B5EF4-FFF2-40B4-BE49-F238E27FC236}">
                <a16:creationId xmlns:a16="http://schemas.microsoft.com/office/drawing/2014/main" id="{067EA713-AF23-406B-9D44-16A810F4E3ED}"/>
              </a:ext>
            </a:extLst>
          </p:cNvPr>
          <p:cNvGrpSpPr/>
          <p:nvPr userDrawn="1"/>
        </p:nvGrpSpPr>
        <p:grpSpPr>
          <a:xfrm>
            <a:off x="5793938" y="3379048"/>
            <a:ext cx="601931" cy="601931"/>
            <a:chOff x="5633620" y="782078"/>
            <a:chExt cx="924750" cy="924750"/>
          </a:xfrm>
        </p:grpSpPr>
        <p:sp>
          <p:nvSpPr>
            <p:cNvPr id="40" name="Ellipse 39">
              <a:extLst>
                <a:ext uri="{FF2B5EF4-FFF2-40B4-BE49-F238E27FC236}">
                  <a16:creationId xmlns:a16="http://schemas.microsoft.com/office/drawing/2014/main" id="{14675CD4-FCA4-403A-9C1D-A29FEC6F8971}"/>
                </a:ext>
              </a:extLst>
            </p:cNvPr>
            <p:cNvSpPr/>
            <p:nvPr/>
          </p:nvSpPr>
          <p:spPr>
            <a:xfrm>
              <a:off x="5633620"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Textfeld 40">
              <a:extLst>
                <a:ext uri="{FF2B5EF4-FFF2-40B4-BE49-F238E27FC236}">
                  <a16:creationId xmlns:a16="http://schemas.microsoft.com/office/drawing/2014/main" id="{5356DE30-75F5-4D4F-8107-2641F9D15A0B}"/>
                </a:ext>
              </a:extLst>
            </p:cNvPr>
            <p:cNvSpPr txBox="1"/>
            <p:nvPr/>
          </p:nvSpPr>
          <p:spPr>
            <a:xfrm>
              <a:off x="5633620" y="937107"/>
              <a:ext cx="923628"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03</a:t>
              </a:r>
              <a:endParaRPr lang="fr-FR" sz="2000">
                <a:solidFill>
                  <a:schemeClr val="bg1"/>
                </a:solidFill>
                <a:latin typeface="Gotham Medium" pitchFamily="50" charset="0"/>
                <a:cs typeface="Gotham Medium" pitchFamily="50" charset="0"/>
              </a:endParaRPr>
            </a:p>
          </p:txBody>
        </p:sp>
      </p:grpSp>
      <p:grpSp>
        <p:nvGrpSpPr>
          <p:cNvPr id="46" name="Gruppieren 45">
            <a:extLst>
              <a:ext uri="{FF2B5EF4-FFF2-40B4-BE49-F238E27FC236}">
                <a16:creationId xmlns:a16="http://schemas.microsoft.com/office/drawing/2014/main" id="{07F0FDEC-936E-4833-A2C6-B4F6870570CA}"/>
              </a:ext>
            </a:extLst>
          </p:cNvPr>
          <p:cNvGrpSpPr/>
          <p:nvPr userDrawn="1"/>
        </p:nvGrpSpPr>
        <p:grpSpPr>
          <a:xfrm>
            <a:off x="5788238" y="4844882"/>
            <a:ext cx="606901" cy="601931"/>
            <a:chOff x="5625985" y="782078"/>
            <a:chExt cx="932385" cy="924750"/>
          </a:xfrm>
        </p:grpSpPr>
        <p:sp>
          <p:nvSpPr>
            <p:cNvPr id="47" name="Ellipse 46">
              <a:extLst>
                <a:ext uri="{FF2B5EF4-FFF2-40B4-BE49-F238E27FC236}">
                  <a16:creationId xmlns:a16="http://schemas.microsoft.com/office/drawing/2014/main" id="{848C60BD-9DE1-4960-8F97-C74471710202}"/>
                </a:ext>
              </a:extLst>
            </p:cNvPr>
            <p:cNvSpPr/>
            <p:nvPr/>
          </p:nvSpPr>
          <p:spPr>
            <a:xfrm>
              <a:off x="5633620"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Textfeld 47">
              <a:extLst>
                <a:ext uri="{FF2B5EF4-FFF2-40B4-BE49-F238E27FC236}">
                  <a16:creationId xmlns:a16="http://schemas.microsoft.com/office/drawing/2014/main" id="{C8D50FA5-53C9-4A99-AF56-A297F6687165}"/>
                </a:ext>
              </a:extLst>
            </p:cNvPr>
            <p:cNvSpPr txBox="1"/>
            <p:nvPr/>
          </p:nvSpPr>
          <p:spPr>
            <a:xfrm>
              <a:off x="5625985" y="937107"/>
              <a:ext cx="923625"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04</a:t>
              </a:r>
              <a:endParaRPr lang="fr-FR" sz="2000">
                <a:solidFill>
                  <a:schemeClr val="bg1"/>
                </a:solidFill>
                <a:latin typeface="Gotham Medium" pitchFamily="50" charset="0"/>
                <a:cs typeface="Gotham Medium" pitchFamily="50" charset="0"/>
              </a:endParaRPr>
            </a:p>
          </p:txBody>
        </p:sp>
      </p:grpSp>
      <p:sp>
        <p:nvSpPr>
          <p:cNvPr id="51" name="Textplatzhalter 2">
            <a:extLst>
              <a:ext uri="{FF2B5EF4-FFF2-40B4-BE49-F238E27FC236}">
                <a16:creationId xmlns:a16="http://schemas.microsoft.com/office/drawing/2014/main" id="{C2FD37CB-8835-40C3-BDDA-F170289C3F3B}"/>
              </a:ext>
            </a:extLst>
          </p:cNvPr>
          <p:cNvSpPr>
            <a:spLocks noGrp="1"/>
          </p:cNvSpPr>
          <p:nvPr>
            <p:ph type="body" sz="quarter" idx="12" hasCustomPrompt="1"/>
          </p:nvPr>
        </p:nvSpPr>
        <p:spPr>
          <a:xfrm>
            <a:off x="6454282" y="611074"/>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cap="all" baseline="0">
                <a:latin typeface="Gotham Book" pitchFamily="50"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Gotham Book"/>
                <a:ea typeface="+mn-ea"/>
                <a:cs typeface="+mn-cs"/>
              </a:rPr>
              <a:t>KAPITEL 1 (max. 4 KAPITEL möglich)</a:t>
            </a:r>
            <a:endParaRPr lang="de-CH"/>
          </a:p>
        </p:txBody>
      </p:sp>
      <p:sp>
        <p:nvSpPr>
          <p:cNvPr id="52" name="Textplatzhalter 2">
            <a:extLst>
              <a:ext uri="{FF2B5EF4-FFF2-40B4-BE49-F238E27FC236}">
                <a16:creationId xmlns:a16="http://schemas.microsoft.com/office/drawing/2014/main" id="{F2A7AB35-C02F-4607-9A63-1BFE82977F05}"/>
              </a:ext>
            </a:extLst>
          </p:cNvPr>
          <p:cNvSpPr>
            <a:spLocks noGrp="1"/>
          </p:cNvSpPr>
          <p:nvPr>
            <p:ph type="body" sz="quarter" idx="14" hasCustomPrompt="1"/>
          </p:nvPr>
        </p:nvSpPr>
        <p:spPr>
          <a:xfrm>
            <a:off x="6450439" y="2072334"/>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cap="all"/>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2</a:t>
            </a:r>
            <a:endParaRPr lang="de-CH"/>
          </a:p>
        </p:txBody>
      </p:sp>
      <p:sp>
        <p:nvSpPr>
          <p:cNvPr id="54" name="Textplatzhalter 2">
            <a:extLst>
              <a:ext uri="{FF2B5EF4-FFF2-40B4-BE49-F238E27FC236}">
                <a16:creationId xmlns:a16="http://schemas.microsoft.com/office/drawing/2014/main" id="{4C882CD0-7B24-4E7C-86AF-588692DEE8A7}"/>
              </a:ext>
            </a:extLst>
          </p:cNvPr>
          <p:cNvSpPr>
            <a:spLocks noGrp="1"/>
          </p:cNvSpPr>
          <p:nvPr>
            <p:ph type="body" sz="quarter" idx="16" hasCustomPrompt="1"/>
          </p:nvPr>
        </p:nvSpPr>
        <p:spPr>
          <a:xfrm>
            <a:off x="6454092" y="3542742"/>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cap="all"/>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3</a:t>
            </a:r>
            <a:endParaRPr lang="de-CH"/>
          </a:p>
        </p:txBody>
      </p:sp>
      <p:sp>
        <p:nvSpPr>
          <p:cNvPr id="56" name="Textplatzhalter 2">
            <a:extLst>
              <a:ext uri="{FF2B5EF4-FFF2-40B4-BE49-F238E27FC236}">
                <a16:creationId xmlns:a16="http://schemas.microsoft.com/office/drawing/2014/main" id="{EB80549D-3CDB-4CBE-89A8-4372D4A35993}"/>
              </a:ext>
            </a:extLst>
          </p:cNvPr>
          <p:cNvSpPr>
            <a:spLocks noGrp="1"/>
          </p:cNvSpPr>
          <p:nvPr>
            <p:ph type="body" sz="quarter" idx="18" hasCustomPrompt="1"/>
          </p:nvPr>
        </p:nvSpPr>
        <p:spPr>
          <a:xfrm>
            <a:off x="6454092" y="5007793"/>
            <a:ext cx="5337765" cy="274542"/>
          </a:xfrm>
          <a:prstGeom prst="rect">
            <a:avLst/>
          </a:prstGeom>
        </p:spPr>
        <p:txBody>
          <a:bodyPr anchor="ctr"/>
          <a:lstStyle>
            <a:lvl1pPr marL="0" indent="0">
              <a:buNone/>
              <a:defRPr lang="de-CH" sz="1600" cap="all" dirty="0"/>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4</a:t>
            </a:r>
            <a:endParaRPr lang="de-CH"/>
          </a:p>
        </p:txBody>
      </p:sp>
      <p:sp>
        <p:nvSpPr>
          <p:cNvPr id="10" name="Textplatzhalter 9">
            <a:extLst>
              <a:ext uri="{FF2B5EF4-FFF2-40B4-BE49-F238E27FC236}">
                <a16:creationId xmlns:a16="http://schemas.microsoft.com/office/drawing/2014/main" id="{A6C13AD2-FEE3-4809-A927-6C3EE606C7E6}"/>
              </a:ext>
            </a:extLst>
          </p:cNvPr>
          <p:cNvSpPr>
            <a:spLocks noGrp="1"/>
          </p:cNvSpPr>
          <p:nvPr>
            <p:ph type="body" sz="quarter" idx="20" hasCustomPrompt="1"/>
          </p:nvPr>
        </p:nvSpPr>
        <p:spPr>
          <a:xfrm>
            <a:off x="6454451" y="889731"/>
            <a:ext cx="5341417" cy="892741"/>
          </a:xfrm>
          <a:prstGeom prst="rect">
            <a:avLst/>
          </a:prstGeom>
        </p:spPr>
        <p:txBody>
          <a:bodyPr/>
          <a:lstStyle>
            <a:lvl1pPr marL="285750" indent="-285750">
              <a:spcBef>
                <a:spcPts val="0"/>
              </a:spcBef>
              <a:buClr>
                <a:srgbClr val="E60050"/>
              </a:buClr>
              <a:buFont typeface="Arial" panose="020B0604020202020204" pitchFamily="34" charset="0"/>
              <a:buChar char="•"/>
              <a:defRPr sz="1400">
                <a:latin typeface="Gotham Light" pitchFamily="50" charset="0"/>
              </a:defRPr>
            </a:lvl1pPr>
            <a:lvl2pPr marL="457200" indent="0">
              <a:buClr>
                <a:srgbClr val="E60050"/>
              </a:buClr>
              <a:buFont typeface="Arial" panose="020B0604020202020204" pitchFamily="34" charset="0"/>
              <a:buNone/>
              <a:defRPr sz="1400">
                <a:latin typeface="Gotham Light" pitchFamily="50" charset="0"/>
              </a:defRPr>
            </a:lvl2pPr>
            <a:lvl3pPr marL="914400" indent="0">
              <a:buClr>
                <a:srgbClr val="E60050"/>
              </a:buClr>
              <a:buFont typeface="Arial" panose="020B0604020202020204" pitchFamily="34" charset="0"/>
              <a:buNone/>
              <a:defRPr sz="1400">
                <a:latin typeface="Gotham Light" pitchFamily="50" charset="0"/>
              </a:defRPr>
            </a:lvl3pPr>
            <a:lvl4pPr marL="1371600" indent="0">
              <a:buClr>
                <a:srgbClr val="E60050"/>
              </a:buClr>
              <a:buFont typeface="Arial" panose="020B0604020202020204" pitchFamily="34" charset="0"/>
              <a:buNone/>
              <a:defRPr sz="1400">
                <a:latin typeface="Gotham Light" pitchFamily="50" charset="0"/>
              </a:defRPr>
            </a:lvl4pPr>
            <a:lvl5pPr marL="2114550" indent="-285750">
              <a:buClr>
                <a:srgbClr val="E60050"/>
              </a:buClr>
              <a:buFont typeface="Arial" panose="020B0604020202020204" pitchFamily="34" charset="0"/>
              <a:buChar char="•"/>
              <a:defRPr sz="1400">
                <a:latin typeface="Gotham Light" pitchFamily="50" charset="0"/>
              </a:defRPr>
            </a:lvl5pPr>
          </a:lstStyle>
          <a:p>
            <a:pPr lvl="0"/>
            <a:r>
              <a:rPr lang="de-DE"/>
              <a:t>Folientitel 1 (max. 4 Folientitel möglich)</a:t>
            </a:r>
          </a:p>
        </p:txBody>
      </p:sp>
      <p:sp>
        <p:nvSpPr>
          <p:cNvPr id="58" name="Textplatzhalter 9">
            <a:extLst>
              <a:ext uri="{FF2B5EF4-FFF2-40B4-BE49-F238E27FC236}">
                <a16:creationId xmlns:a16="http://schemas.microsoft.com/office/drawing/2014/main" id="{A39198ED-1ACA-4D99-9C4C-4853FF13A25D}"/>
              </a:ext>
            </a:extLst>
          </p:cNvPr>
          <p:cNvSpPr>
            <a:spLocks noGrp="1"/>
          </p:cNvSpPr>
          <p:nvPr>
            <p:ph type="body" sz="quarter" idx="21" hasCustomPrompt="1"/>
          </p:nvPr>
        </p:nvSpPr>
        <p:spPr>
          <a:xfrm>
            <a:off x="6458819" y="5295871"/>
            <a:ext cx="5341418" cy="892741"/>
          </a:xfrm>
          <a:prstGeom prst="rect">
            <a:avLst/>
          </a:prstGeom>
        </p:spPr>
        <p:txBody>
          <a:bodyPr/>
          <a:lstStyle>
            <a:lvl1pPr marL="285750" indent="-285750">
              <a:spcBef>
                <a:spcPts val="0"/>
              </a:spcBef>
              <a:buClr>
                <a:srgbClr val="E60050"/>
              </a:buClr>
              <a:buFont typeface="Arial" panose="020B0604020202020204" pitchFamily="34" charset="0"/>
              <a:buChar char="•"/>
              <a:defRPr sz="1400">
                <a:latin typeface="Gotham Light" pitchFamily="50" charset="0"/>
              </a:defRPr>
            </a:lvl1pPr>
            <a:lvl2pPr marL="457200" indent="0">
              <a:buClr>
                <a:srgbClr val="E60050"/>
              </a:buClr>
              <a:buFont typeface="Arial" panose="020B0604020202020204" pitchFamily="34" charset="0"/>
              <a:buNone/>
              <a:defRPr sz="1400">
                <a:latin typeface="Gotham Light" pitchFamily="50" charset="0"/>
              </a:defRPr>
            </a:lvl2pPr>
            <a:lvl3pPr marL="914400" indent="0">
              <a:buClr>
                <a:srgbClr val="E60050"/>
              </a:buClr>
              <a:buFont typeface="Arial" panose="020B0604020202020204" pitchFamily="34" charset="0"/>
              <a:buNone/>
              <a:defRPr sz="1400">
                <a:latin typeface="Gotham Light" pitchFamily="50" charset="0"/>
              </a:defRPr>
            </a:lvl3pPr>
            <a:lvl4pPr marL="1371600" indent="0">
              <a:buClr>
                <a:srgbClr val="E60050"/>
              </a:buClr>
              <a:buFont typeface="Arial" panose="020B0604020202020204" pitchFamily="34" charset="0"/>
              <a:buNone/>
              <a:defRPr sz="1400">
                <a:latin typeface="Gotham Light" pitchFamily="50" charset="0"/>
              </a:defRPr>
            </a:lvl4pPr>
            <a:lvl5pPr marL="2114550" indent="-285750">
              <a:buClr>
                <a:srgbClr val="E60050"/>
              </a:buClr>
              <a:buFont typeface="Arial" panose="020B0604020202020204" pitchFamily="34" charset="0"/>
              <a:buChar char="•"/>
              <a:defRPr sz="1400">
                <a:latin typeface="Gotham Light" pitchFamily="50" charset="0"/>
              </a:defRPr>
            </a:lvl5pPr>
          </a:lstStyle>
          <a:p>
            <a:pPr lvl="0"/>
            <a:r>
              <a:rPr lang="de-DE"/>
              <a:t>Folientitel 1</a:t>
            </a:r>
          </a:p>
        </p:txBody>
      </p:sp>
      <p:sp>
        <p:nvSpPr>
          <p:cNvPr id="59" name="Textplatzhalter 9">
            <a:extLst>
              <a:ext uri="{FF2B5EF4-FFF2-40B4-BE49-F238E27FC236}">
                <a16:creationId xmlns:a16="http://schemas.microsoft.com/office/drawing/2014/main" id="{DE5BA27D-E6E5-4E66-BDBA-A7E0B2A3D921}"/>
              </a:ext>
            </a:extLst>
          </p:cNvPr>
          <p:cNvSpPr>
            <a:spLocks noGrp="1"/>
          </p:cNvSpPr>
          <p:nvPr>
            <p:ph type="body" sz="quarter" idx="22" hasCustomPrompt="1"/>
          </p:nvPr>
        </p:nvSpPr>
        <p:spPr>
          <a:xfrm>
            <a:off x="6450439" y="2352390"/>
            <a:ext cx="5341418" cy="892741"/>
          </a:xfrm>
          <a:prstGeom prst="rect">
            <a:avLst/>
          </a:prstGeom>
        </p:spPr>
        <p:txBody>
          <a:bodyPr/>
          <a:lstStyle>
            <a:lvl1pPr marL="285750" indent="-285750">
              <a:spcBef>
                <a:spcPts val="0"/>
              </a:spcBef>
              <a:buClr>
                <a:srgbClr val="E60050"/>
              </a:buClr>
              <a:buFont typeface="Arial" panose="020B0604020202020204" pitchFamily="34" charset="0"/>
              <a:buChar char="•"/>
              <a:defRPr sz="1400">
                <a:latin typeface="Gotham Light" pitchFamily="50" charset="0"/>
              </a:defRPr>
            </a:lvl1pPr>
            <a:lvl2pPr marL="457200" indent="0">
              <a:buClr>
                <a:srgbClr val="E60050"/>
              </a:buClr>
              <a:buFont typeface="Arial" panose="020B0604020202020204" pitchFamily="34" charset="0"/>
              <a:buNone/>
              <a:defRPr sz="1400">
                <a:latin typeface="Gotham Light" pitchFamily="50" charset="0"/>
              </a:defRPr>
            </a:lvl2pPr>
            <a:lvl3pPr marL="914400" indent="0">
              <a:buClr>
                <a:srgbClr val="E60050"/>
              </a:buClr>
              <a:buFont typeface="Arial" panose="020B0604020202020204" pitchFamily="34" charset="0"/>
              <a:buNone/>
              <a:defRPr sz="1400">
                <a:latin typeface="Gotham Light" pitchFamily="50" charset="0"/>
              </a:defRPr>
            </a:lvl3pPr>
            <a:lvl4pPr marL="1371600" indent="0">
              <a:buClr>
                <a:srgbClr val="E60050"/>
              </a:buClr>
              <a:buFont typeface="Arial" panose="020B0604020202020204" pitchFamily="34" charset="0"/>
              <a:buNone/>
              <a:defRPr sz="1400">
                <a:latin typeface="Gotham Light" pitchFamily="50" charset="0"/>
              </a:defRPr>
            </a:lvl4pPr>
            <a:lvl5pPr marL="2114550" indent="-285750">
              <a:buClr>
                <a:srgbClr val="E60050"/>
              </a:buClr>
              <a:buFont typeface="Arial" panose="020B0604020202020204" pitchFamily="34" charset="0"/>
              <a:buChar char="•"/>
              <a:defRPr sz="1400">
                <a:latin typeface="Gotham Light" pitchFamily="50" charset="0"/>
              </a:defRPr>
            </a:lvl5pPr>
          </a:lstStyle>
          <a:p>
            <a:pPr lvl="0"/>
            <a:r>
              <a:rPr lang="de-DE"/>
              <a:t>Folientitel 1</a:t>
            </a:r>
          </a:p>
        </p:txBody>
      </p:sp>
      <p:sp>
        <p:nvSpPr>
          <p:cNvPr id="60" name="Textplatzhalter 9">
            <a:extLst>
              <a:ext uri="{FF2B5EF4-FFF2-40B4-BE49-F238E27FC236}">
                <a16:creationId xmlns:a16="http://schemas.microsoft.com/office/drawing/2014/main" id="{F35047BD-45B8-4090-821B-BA21F7A11F8F}"/>
              </a:ext>
            </a:extLst>
          </p:cNvPr>
          <p:cNvSpPr>
            <a:spLocks noGrp="1"/>
          </p:cNvSpPr>
          <p:nvPr>
            <p:ph type="body" sz="quarter" idx="23" hasCustomPrompt="1"/>
          </p:nvPr>
        </p:nvSpPr>
        <p:spPr>
          <a:xfrm>
            <a:off x="6454450" y="3822798"/>
            <a:ext cx="5341418" cy="892741"/>
          </a:xfrm>
          <a:prstGeom prst="rect">
            <a:avLst/>
          </a:prstGeom>
        </p:spPr>
        <p:txBody>
          <a:bodyPr/>
          <a:lstStyle>
            <a:lvl1pPr marL="285750" indent="-285750">
              <a:spcBef>
                <a:spcPts val="0"/>
              </a:spcBef>
              <a:buClr>
                <a:srgbClr val="E60050"/>
              </a:buClr>
              <a:buFont typeface="Arial" panose="020B0604020202020204" pitchFamily="34" charset="0"/>
              <a:buChar char="•"/>
              <a:defRPr sz="1400">
                <a:latin typeface="Gotham Light" pitchFamily="50" charset="0"/>
              </a:defRPr>
            </a:lvl1pPr>
            <a:lvl2pPr marL="457200" indent="0">
              <a:buClr>
                <a:srgbClr val="E60050"/>
              </a:buClr>
              <a:buFont typeface="Arial" panose="020B0604020202020204" pitchFamily="34" charset="0"/>
              <a:buNone/>
              <a:defRPr sz="1400">
                <a:latin typeface="Gotham Light" pitchFamily="50" charset="0"/>
              </a:defRPr>
            </a:lvl2pPr>
            <a:lvl3pPr marL="914400" indent="0">
              <a:buClr>
                <a:srgbClr val="E60050"/>
              </a:buClr>
              <a:buFont typeface="Arial" panose="020B0604020202020204" pitchFamily="34" charset="0"/>
              <a:buNone/>
              <a:defRPr sz="1400">
                <a:latin typeface="Gotham Light" pitchFamily="50" charset="0"/>
              </a:defRPr>
            </a:lvl3pPr>
            <a:lvl4pPr marL="1371600" indent="0">
              <a:buClr>
                <a:srgbClr val="E60050"/>
              </a:buClr>
              <a:buFont typeface="Arial" panose="020B0604020202020204" pitchFamily="34" charset="0"/>
              <a:buNone/>
              <a:defRPr sz="1400">
                <a:latin typeface="Gotham Light" pitchFamily="50" charset="0"/>
              </a:defRPr>
            </a:lvl4pPr>
            <a:lvl5pPr marL="2114550" indent="-285750">
              <a:buClr>
                <a:srgbClr val="E60050"/>
              </a:buClr>
              <a:buFont typeface="Arial" panose="020B0604020202020204" pitchFamily="34" charset="0"/>
              <a:buChar char="•"/>
              <a:defRPr sz="1400">
                <a:latin typeface="Gotham Light" pitchFamily="50" charset="0"/>
              </a:defRPr>
            </a:lvl5pPr>
          </a:lstStyle>
          <a:p>
            <a:pPr lvl="0"/>
            <a:r>
              <a:rPr lang="de-DE"/>
              <a:t>Folientitel 1</a:t>
            </a:r>
          </a:p>
        </p:txBody>
      </p:sp>
    </p:spTree>
    <p:extLst>
      <p:ext uri="{BB962C8B-B14F-4D97-AF65-F5344CB8AC3E}">
        <p14:creationId xmlns:p14="http://schemas.microsoft.com/office/powerpoint/2010/main" val="21866670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sverzeichnis Detail 3 Pkt.">
    <p:spTree>
      <p:nvGrpSpPr>
        <p:cNvPr id="1" name=""/>
        <p:cNvGrpSpPr/>
        <p:nvPr/>
      </p:nvGrpSpPr>
      <p:grpSpPr>
        <a:xfrm>
          <a:off x="0" y="0"/>
          <a:ext cx="0" cy="0"/>
          <a:chOff x="0" y="0"/>
          <a:chExt cx="0" cy="0"/>
        </a:xfrm>
      </p:grpSpPr>
      <p:pic>
        <p:nvPicPr>
          <p:cNvPr id="39" name="Grafik 38" descr="Ein Bild, das Gebäude, draußen, Stadt, Verkehr enthält.&#10;&#10;Automatisch generierte Beschreibung">
            <a:extLst>
              <a:ext uri="{FF2B5EF4-FFF2-40B4-BE49-F238E27FC236}">
                <a16:creationId xmlns:a16="http://schemas.microsoft.com/office/drawing/2014/main" id="{B0B72965-63AA-4AA4-875E-13973ECFA5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5" y="0"/>
            <a:ext cx="6094195" cy="6858000"/>
          </a:xfrm>
          <a:prstGeom prst="rect">
            <a:avLst/>
          </a:prstGeom>
        </p:spPr>
      </p:pic>
      <p:sp>
        <p:nvSpPr>
          <p:cNvPr id="7" name="Foliennummernplatzhalter 6">
            <a:extLst>
              <a:ext uri="{FF2B5EF4-FFF2-40B4-BE49-F238E27FC236}">
                <a16:creationId xmlns:a16="http://schemas.microsoft.com/office/drawing/2014/main" id="{39E2620F-D11A-4DBD-9BE2-7E4D0F8687CA}"/>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D6444609-A86F-4162-AD9E-CE6F437CC94B}"/>
              </a:ext>
            </a:extLst>
          </p:cNvPr>
          <p:cNvSpPr/>
          <p:nvPr userDrawn="1"/>
        </p:nvSpPr>
        <p:spPr>
          <a:xfrm>
            <a:off x="-102166" y="447380"/>
            <a:ext cx="4358171"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93B1815-2539-4B98-B546-16B42D41585B}"/>
              </a:ext>
            </a:extLst>
          </p:cNvPr>
          <p:cNvSpPr txBox="1"/>
          <p:nvPr userDrawn="1"/>
        </p:nvSpPr>
        <p:spPr>
          <a:xfrm>
            <a:off x="246253" y="613612"/>
            <a:ext cx="3545408" cy="400110"/>
          </a:xfrm>
          <a:prstGeom prst="rect">
            <a:avLst/>
          </a:prstGeom>
          <a:noFill/>
        </p:spPr>
        <p:txBody>
          <a:bodyPr wrap="square" rtlCol="0" anchor="ctr">
            <a:spAutoFit/>
          </a:bodyPr>
          <a:lstStyle/>
          <a:p>
            <a:r>
              <a:rPr lang="de-CH" sz="2000" cap="all">
                <a:solidFill>
                  <a:schemeClr val="bg1"/>
                </a:solidFill>
                <a:latin typeface="Gotham Medium" pitchFamily="50" charset="0"/>
                <a:cs typeface="Gotham Medium" pitchFamily="50" charset="0"/>
              </a:rPr>
              <a:t>Inhaltsverzeichnis</a:t>
            </a:r>
          </a:p>
        </p:txBody>
      </p:sp>
      <p:grpSp>
        <p:nvGrpSpPr>
          <p:cNvPr id="26" name="Gruppieren 25">
            <a:extLst>
              <a:ext uri="{FF2B5EF4-FFF2-40B4-BE49-F238E27FC236}">
                <a16:creationId xmlns:a16="http://schemas.microsoft.com/office/drawing/2014/main" id="{0CEFC20E-CAFB-4C1A-BF1F-9D8DDB16CE0A}"/>
              </a:ext>
            </a:extLst>
          </p:cNvPr>
          <p:cNvGrpSpPr/>
          <p:nvPr userDrawn="1"/>
        </p:nvGrpSpPr>
        <p:grpSpPr>
          <a:xfrm>
            <a:off x="5795033" y="1179955"/>
            <a:ext cx="601931" cy="601931"/>
            <a:chOff x="5633621" y="782078"/>
            <a:chExt cx="924750" cy="924750"/>
          </a:xfrm>
        </p:grpSpPr>
        <p:sp>
          <p:nvSpPr>
            <p:cNvPr id="27" name="Ellipse 26">
              <a:extLst>
                <a:ext uri="{FF2B5EF4-FFF2-40B4-BE49-F238E27FC236}">
                  <a16:creationId xmlns:a16="http://schemas.microsoft.com/office/drawing/2014/main" id="{504B703E-1DAD-4438-A15F-EBAE75673461}"/>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Textfeld 27">
              <a:extLst>
                <a:ext uri="{FF2B5EF4-FFF2-40B4-BE49-F238E27FC236}">
                  <a16:creationId xmlns:a16="http://schemas.microsoft.com/office/drawing/2014/main" id="{F9969AF4-4450-45BE-BE8F-98B72A8302AD}"/>
                </a:ext>
              </a:extLst>
            </p:cNvPr>
            <p:cNvSpPr txBox="1"/>
            <p:nvPr/>
          </p:nvSpPr>
          <p:spPr>
            <a:xfrm>
              <a:off x="5633621" y="937107"/>
              <a:ext cx="923627"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01</a:t>
              </a:r>
              <a:endParaRPr lang="fr-FR" sz="2400">
                <a:solidFill>
                  <a:schemeClr val="bg1"/>
                </a:solidFill>
                <a:latin typeface="Gotham Medium" pitchFamily="50" charset="0"/>
                <a:cs typeface="Gotham Medium" pitchFamily="50" charset="0"/>
              </a:endParaRPr>
            </a:p>
          </p:txBody>
        </p:sp>
      </p:grpSp>
      <p:grpSp>
        <p:nvGrpSpPr>
          <p:cNvPr id="31" name="Gruppieren 30">
            <a:extLst>
              <a:ext uri="{FF2B5EF4-FFF2-40B4-BE49-F238E27FC236}">
                <a16:creationId xmlns:a16="http://schemas.microsoft.com/office/drawing/2014/main" id="{4A3AD395-5CFA-4328-BA32-E6DA2532374D}"/>
              </a:ext>
            </a:extLst>
          </p:cNvPr>
          <p:cNvGrpSpPr/>
          <p:nvPr userDrawn="1"/>
        </p:nvGrpSpPr>
        <p:grpSpPr>
          <a:xfrm>
            <a:off x="5792883" y="2651981"/>
            <a:ext cx="601931" cy="601931"/>
            <a:chOff x="5633621" y="782078"/>
            <a:chExt cx="924750" cy="924750"/>
          </a:xfrm>
        </p:grpSpPr>
        <p:sp>
          <p:nvSpPr>
            <p:cNvPr id="32" name="Ellipse 31">
              <a:extLst>
                <a:ext uri="{FF2B5EF4-FFF2-40B4-BE49-F238E27FC236}">
                  <a16:creationId xmlns:a16="http://schemas.microsoft.com/office/drawing/2014/main" id="{E54E62C3-5C90-4EE6-AF99-07FA4CDD98EE}"/>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Textfeld 33">
              <a:extLst>
                <a:ext uri="{FF2B5EF4-FFF2-40B4-BE49-F238E27FC236}">
                  <a16:creationId xmlns:a16="http://schemas.microsoft.com/office/drawing/2014/main" id="{CE5442C1-6EBA-4726-B89B-AB1A660960AE}"/>
                </a:ext>
              </a:extLst>
            </p:cNvPr>
            <p:cNvSpPr txBox="1"/>
            <p:nvPr/>
          </p:nvSpPr>
          <p:spPr>
            <a:xfrm>
              <a:off x="5633623" y="937107"/>
              <a:ext cx="923627"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02</a:t>
              </a:r>
              <a:endParaRPr lang="fr-FR" sz="2400">
                <a:solidFill>
                  <a:schemeClr val="bg1"/>
                </a:solidFill>
                <a:latin typeface="Gotham Medium" pitchFamily="50" charset="0"/>
                <a:cs typeface="Gotham Medium" pitchFamily="50" charset="0"/>
              </a:endParaRPr>
            </a:p>
          </p:txBody>
        </p:sp>
      </p:grpSp>
      <p:grpSp>
        <p:nvGrpSpPr>
          <p:cNvPr id="51" name="Gruppieren 50">
            <a:extLst>
              <a:ext uri="{FF2B5EF4-FFF2-40B4-BE49-F238E27FC236}">
                <a16:creationId xmlns:a16="http://schemas.microsoft.com/office/drawing/2014/main" id="{E3BD8BEE-CDA0-41E9-B35F-1DAE776CFDFD}"/>
              </a:ext>
            </a:extLst>
          </p:cNvPr>
          <p:cNvGrpSpPr/>
          <p:nvPr userDrawn="1"/>
        </p:nvGrpSpPr>
        <p:grpSpPr>
          <a:xfrm>
            <a:off x="5790270" y="4124007"/>
            <a:ext cx="601931" cy="601931"/>
            <a:chOff x="5633620" y="782078"/>
            <a:chExt cx="924750" cy="924750"/>
          </a:xfrm>
        </p:grpSpPr>
        <p:sp>
          <p:nvSpPr>
            <p:cNvPr id="52" name="Ellipse 51">
              <a:extLst>
                <a:ext uri="{FF2B5EF4-FFF2-40B4-BE49-F238E27FC236}">
                  <a16:creationId xmlns:a16="http://schemas.microsoft.com/office/drawing/2014/main" id="{6E0D9F7D-CE65-40A0-A539-A84CFEC55AA7}"/>
                </a:ext>
              </a:extLst>
            </p:cNvPr>
            <p:cNvSpPr/>
            <p:nvPr/>
          </p:nvSpPr>
          <p:spPr>
            <a:xfrm>
              <a:off x="5633620"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Textfeld 52">
              <a:extLst>
                <a:ext uri="{FF2B5EF4-FFF2-40B4-BE49-F238E27FC236}">
                  <a16:creationId xmlns:a16="http://schemas.microsoft.com/office/drawing/2014/main" id="{BEA3281C-E3F5-4D64-B6AB-FC803D1309A4}"/>
                </a:ext>
              </a:extLst>
            </p:cNvPr>
            <p:cNvSpPr txBox="1"/>
            <p:nvPr/>
          </p:nvSpPr>
          <p:spPr>
            <a:xfrm>
              <a:off x="5633620" y="937107"/>
              <a:ext cx="923628"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03</a:t>
              </a:r>
              <a:endParaRPr lang="fr-FR" sz="2000">
                <a:solidFill>
                  <a:schemeClr val="bg1"/>
                </a:solidFill>
                <a:latin typeface="Gotham Medium" pitchFamily="50" charset="0"/>
                <a:cs typeface="Gotham Medium" pitchFamily="50" charset="0"/>
              </a:endParaRPr>
            </a:p>
          </p:txBody>
        </p:sp>
      </p:grpSp>
      <p:sp>
        <p:nvSpPr>
          <p:cNvPr id="58" name="Textplatzhalter 2">
            <a:extLst>
              <a:ext uri="{FF2B5EF4-FFF2-40B4-BE49-F238E27FC236}">
                <a16:creationId xmlns:a16="http://schemas.microsoft.com/office/drawing/2014/main" id="{707E899E-6235-4137-8520-C753699F39BA}"/>
              </a:ext>
            </a:extLst>
          </p:cNvPr>
          <p:cNvSpPr>
            <a:spLocks noGrp="1"/>
          </p:cNvSpPr>
          <p:nvPr>
            <p:ph type="body" sz="quarter" idx="12" hasCustomPrompt="1"/>
          </p:nvPr>
        </p:nvSpPr>
        <p:spPr>
          <a:xfrm>
            <a:off x="6446597" y="1343649"/>
            <a:ext cx="5337034"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cap="all" baseline="0">
                <a:latin typeface="Gotham Book" pitchFamily="50"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Gotham Book"/>
                <a:ea typeface="+mn-ea"/>
                <a:cs typeface="+mn-cs"/>
              </a:rPr>
              <a:t>KAPITEL 1 (Max. 3 KAPITEL möglich)</a:t>
            </a:r>
            <a:endParaRPr lang="de-CH"/>
          </a:p>
        </p:txBody>
      </p:sp>
      <p:sp>
        <p:nvSpPr>
          <p:cNvPr id="60" name="Textplatzhalter 2">
            <a:extLst>
              <a:ext uri="{FF2B5EF4-FFF2-40B4-BE49-F238E27FC236}">
                <a16:creationId xmlns:a16="http://schemas.microsoft.com/office/drawing/2014/main" id="{1CD7A70C-7FDC-496F-AB72-AE34E5607221}"/>
              </a:ext>
            </a:extLst>
          </p:cNvPr>
          <p:cNvSpPr>
            <a:spLocks noGrp="1"/>
          </p:cNvSpPr>
          <p:nvPr>
            <p:ph type="body" sz="quarter" idx="14" hasCustomPrompt="1"/>
          </p:nvPr>
        </p:nvSpPr>
        <p:spPr>
          <a:xfrm>
            <a:off x="6442212" y="2816055"/>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cap="all"/>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2</a:t>
            </a:r>
            <a:endParaRPr lang="de-CH"/>
          </a:p>
        </p:txBody>
      </p:sp>
      <p:sp>
        <p:nvSpPr>
          <p:cNvPr id="62" name="Textplatzhalter 2">
            <a:extLst>
              <a:ext uri="{FF2B5EF4-FFF2-40B4-BE49-F238E27FC236}">
                <a16:creationId xmlns:a16="http://schemas.microsoft.com/office/drawing/2014/main" id="{9AF02E4E-CBE5-4717-8BBE-E8C5C3572CAD}"/>
              </a:ext>
            </a:extLst>
          </p:cNvPr>
          <p:cNvSpPr>
            <a:spLocks noGrp="1"/>
          </p:cNvSpPr>
          <p:nvPr>
            <p:ph type="body" sz="quarter" idx="16" hasCustomPrompt="1"/>
          </p:nvPr>
        </p:nvSpPr>
        <p:spPr>
          <a:xfrm>
            <a:off x="6445865" y="4290641"/>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cap="all"/>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3</a:t>
            </a:r>
            <a:endParaRPr lang="de-CH"/>
          </a:p>
        </p:txBody>
      </p:sp>
      <p:sp>
        <p:nvSpPr>
          <p:cNvPr id="64" name="Textplatzhalter 9">
            <a:extLst>
              <a:ext uri="{FF2B5EF4-FFF2-40B4-BE49-F238E27FC236}">
                <a16:creationId xmlns:a16="http://schemas.microsoft.com/office/drawing/2014/main" id="{F3F7E068-74A5-43AA-931B-5540C447728C}"/>
              </a:ext>
            </a:extLst>
          </p:cNvPr>
          <p:cNvSpPr>
            <a:spLocks noGrp="1"/>
          </p:cNvSpPr>
          <p:nvPr>
            <p:ph type="body" sz="quarter" idx="20" hasCustomPrompt="1"/>
          </p:nvPr>
        </p:nvSpPr>
        <p:spPr>
          <a:xfrm>
            <a:off x="6450234" y="1628840"/>
            <a:ext cx="5329743" cy="892741"/>
          </a:xfrm>
          <a:prstGeom prst="rect">
            <a:avLst/>
          </a:prstGeom>
        </p:spPr>
        <p:txBody>
          <a:bodyPr/>
          <a:lstStyle>
            <a:lvl1pPr marL="285750" indent="-285750">
              <a:spcBef>
                <a:spcPts val="0"/>
              </a:spcBef>
              <a:buClr>
                <a:srgbClr val="E60050"/>
              </a:buClr>
              <a:buFont typeface="Arial" panose="020B0604020202020204" pitchFamily="34" charset="0"/>
              <a:buChar char="•"/>
              <a:defRPr sz="1400">
                <a:latin typeface="Gotham Light" pitchFamily="50" charset="0"/>
              </a:defRPr>
            </a:lvl1pPr>
            <a:lvl2pPr marL="457200" indent="0">
              <a:buClr>
                <a:srgbClr val="E60050"/>
              </a:buClr>
              <a:buFont typeface="Arial" panose="020B0604020202020204" pitchFamily="34" charset="0"/>
              <a:buNone/>
              <a:defRPr sz="1400">
                <a:latin typeface="Gotham Light" pitchFamily="50" charset="0"/>
              </a:defRPr>
            </a:lvl2pPr>
            <a:lvl3pPr marL="914400" indent="0">
              <a:buClr>
                <a:srgbClr val="E60050"/>
              </a:buClr>
              <a:buFont typeface="Arial" panose="020B0604020202020204" pitchFamily="34" charset="0"/>
              <a:buNone/>
              <a:defRPr sz="1400">
                <a:latin typeface="Gotham Light" pitchFamily="50" charset="0"/>
              </a:defRPr>
            </a:lvl3pPr>
            <a:lvl4pPr marL="1371600" indent="0">
              <a:buClr>
                <a:srgbClr val="E60050"/>
              </a:buClr>
              <a:buFont typeface="Arial" panose="020B0604020202020204" pitchFamily="34" charset="0"/>
              <a:buNone/>
              <a:defRPr sz="1400">
                <a:latin typeface="Gotham Light" pitchFamily="50" charset="0"/>
              </a:defRPr>
            </a:lvl4pPr>
            <a:lvl5pPr marL="2114550" indent="-285750">
              <a:buClr>
                <a:srgbClr val="E60050"/>
              </a:buClr>
              <a:buFont typeface="Arial" panose="020B0604020202020204" pitchFamily="34" charset="0"/>
              <a:buChar char="•"/>
              <a:defRPr sz="1400">
                <a:latin typeface="Gotham Light" pitchFamily="50" charset="0"/>
              </a:defRPr>
            </a:lvl5pPr>
          </a:lstStyle>
          <a:p>
            <a:pPr lvl="0"/>
            <a:r>
              <a:rPr lang="de-DE"/>
              <a:t>Folientitel 1 (max. 4 Folientitel möglich)</a:t>
            </a:r>
          </a:p>
        </p:txBody>
      </p:sp>
      <p:sp>
        <p:nvSpPr>
          <p:cNvPr id="65" name="Textplatzhalter 9">
            <a:extLst>
              <a:ext uri="{FF2B5EF4-FFF2-40B4-BE49-F238E27FC236}">
                <a16:creationId xmlns:a16="http://schemas.microsoft.com/office/drawing/2014/main" id="{D0B3EF00-2D7F-45D8-BF32-3795287A93D0}"/>
              </a:ext>
            </a:extLst>
          </p:cNvPr>
          <p:cNvSpPr>
            <a:spLocks noGrp="1"/>
          </p:cNvSpPr>
          <p:nvPr>
            <p:ph type="body" sz="quarter" idx="21" hasCustomPrompt="1"/>
          </p:nvPr>
        </p:nvSpPr>
        <p:spPr>
          <a:xfrm>
            <a:off x="6442212" y="3096111"/>
            <a:ext cx="5337765" cy="892741"/>
          </a:xfrm>
          <a:prstGeom prst="rect">
            <a:avLst/>
          </a:prstGeom>
        </p:spPr>
        <p:txBody>
          <a:bodyPr/>
          <a:lstStyle>
            <a:lvl1pPr marL="285750" indent="-285750">
              <a:spcBef>
                <a:spcPts val="0"/>
              </a:spcBef>
              <a:buClr>
                <a:srgbClr val="E60050"/>
              </a:buClr>
              <a:buFont typeface="Arial" panose="020B0604020202020204" pitchFamily="34" charset="0"/>
              <a:buChar char="•"/>
              <a:defRPr sz="1400">
                <a:latin typeface="Gotham Light" pitchFamily="50" charset="0"/>
              </a:defRPr>
            </a:lvl1pPr>
            <a:lvl2pPr marL="457200" indent="0">
              <a:buClr>
                <a:srgbClr val="E60050"/>
              </a:buClr>
              <a:buFont typeface="Arial" panose="020B0604020202020204" pitchFamily="34" charset="0"/>
              <a:buNone/>
              <a:defRPr sz="1400">
                <a:latin typeface="Gotham Light" pitchFamily="50" charset="0"/>
              </a:defRPr>
            </a:lvl2pPr>
            <a:lvl3pPr marL="914400" indent="0">
              <a:buClr>
                <a:srgbClr val="E60050"/>
              </a:buClr>
              <a:buFont typeface="Arial" panose="020B0604020202020204" pitchFamily="34" charset="0"/>
              <a:buNone/>
              <a:defRPr sz="1400">
                <a:latin typeface="Gotham Light" pitchFamily="50" charset="0"/>
              </a:defRPr>
            </a:lvl3pPr>
            <a:lvl4pPr marL="1371600" indent="0">
              <a:buClr>
                <a:srgbClr val="E60050"/>
              </a:buClr>
              <a:buFont typeface="Arial" panose="020B0604020202020204" pitchFamily="34" charset="0"/>
              <a:buNone/>
              <a:defRPr sz="1400">
                <a:latin typeface="Gotham Light" pitchFamily="50" charset="0"/>
              </a:defRPr>
            </a:lvl4pPr>
            <a:lvl5pPr marL="2114550" indent="-285750">
              <a:buClr>
                <a:srgbClr val="E60050"/>
              </a:buClr>
              <a:buFont typeface="Arial" panose="020B0604020202020204" pitchFamily="34" charset="0"/>
              <a:buChar char="•"/>
              <a:defRPr sz="1400">
                <a:latin typeface="Gotham Light" pitchFamily="50" charset="0"/>
              </a:defRPr>
            </a:lvl5pPr>
          </a:lstStyle>
          <a:p>
            <a:pPr lvl="0"/>
            <a:r>
              <a:rPr lang="de-DE"/>
              <a:t>Folientitel 1</a:t>
            </a:r>
          </a:p>
        </p:txBody>
      </p:sp>
      <p:sp>
        <p:nvSpPr>
          <p:cNvPr id="66" name="Textplatzhalter 9">
            <a:extLst>
              <a:ext uri="{FF2B5EF4-FFF2-40B4-BE49-F238E27FC236}">
                <a16:creationId xmlns:a16="http://schemas.microsoft.com/office/drawing/2014/main" id="{DCD995A5-6DC4-4965-AF09-F40DDEB6284A}"/>
              </a:ext>
            </a:extLst>
          </p:cNvPr>
          <p:cNvSpPr>
            <a:spLocks noGrp="1"/>
          </p:cNvSpPr>
          <p:nvPr>
            <p:ph type="body" sz="quarter" idx="22" hasCustomPrompt="1"/>
          </p:nvPr>
        </p:nvSpPr>
        <p:spPr>
          <a:xfrm>
            <a:off x="6449876" y="4571362"/>
            <a:ext cx="5345992" cy="892741"/>
          </a:xfrm>
          <a:prstGeom prst="rect">
            <a:avLst/>
          </a:prstGeom>
        </p:spPr>
        <p:txBody>
          <a:bodyPr/>
          <a:lstStyle>
            <a:lvl1pPr marL="285750" indent="-285750">
              <a:spcBef>
                <a:spcPts val="0"/>
              </a:spcBef>
              <a:buClr>
                <a:srgbClr val="E60050"/>
              </a:buClr>
              <a:buFont typeface="Arial" panose="020B0604020202020204" pitchFamily="34" charset="0"/>
              <a:buChar char="•"/>
              <a:defRPr sz="1400">
                <a:latin typeface="Gotham Light" pitchFamily="50" charset="0"/>
              </a:defRPr>
            </a:lvl1pPr>
            <a:lvl2pPr marL="457200" indent="0">
              <a:buClr>
                <a:srgbClr val="E60050"/>
              </a:buClr>
              <a:buFont typeface="Arial" panose="020B0604020202020204" pitchFamily="34" charset="0"/>
              <a:buNone/>
              <a:defRPr sz="1400">
                <a:latin typeface="Gotham Light" pitchFamily="50" charset="0"/>
              </a:defRPr>
            </a:lvl2pPr>
            <a:lvl3pPr marL="914400" indent="0">
              <a:buClr>
                <a:srgbClr val="E60050"/>
              </a:buClr>
              <a:buFont typeface="Arial" panose="020B0604020202020204" pitchFamily="34" charset="0"/>
              <a:buNone/>
              <a:defRPr sz="1400">
                <a:latin typeface="Gotham Light" pitchFamily="50" charset="0"/>
              </a:defRPr>
            </a:lvl3pPr>
            <a:lvl4pPr marL="1371600" indent="0">
              <a:buClr>
                <a:srgbClr val="E60050"/>
              </a:buClr>
              <a:buFont typeface="Arial" panose="020B0604020202020204" pitchFamily="34" charset="0"/>
              <a:buNone/>
              <a:defRPr sz="1400">
                <a:latin typeface="Gotham Light" pitchFamily="50" charset="0"/>
              </a:defRPr>
            </a:lvl4pPr>
            <a:lvl5pPr marL="2114550" indent="-285750">
              <a:buClr>
                <a:srgbClr val="E60050"/>
              </a:buClr>
              <a:buFont typeface="Arial" panose="020B0604020202020204" pitchFamily="34" charset="0"/>
              <a:buChar char="•"/>
              <a:defRPr sz="1400">
                <a:latin typeface="Gotham Light" pitchFamily="50" charset="0"/>
              </a:defRPr>
            </a:lvl5pPr>
          </a:lstStyle>
          <a:p>
            <a:pPr lvl="0"/>
            <a:r>
              <a:rPr lang="de-DE"/>
              <a:t>Folientitel 1</a:t>
            </a:r>
          </a:p>
        </p:txBody>
      </p:sp>
    </p:spTree>
    <p:extLst>
      <p:ext uri="{BB962C8B-B14F-4D97-AF65-F5344CB8AC3E}">
        <p14:creationId xmlns:p14="http://schemas.microsoft.com/office/powerpoint/2010/main" val="3178680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ischenfolie Nr. 1">
    <p:spTree>
      <p:nvGrpSpPr>
        <p:cNvPr id="1" name=""/>
        <p:cNvGrpSpPr/>
        <p:nvPr/>
      </p:nvGrpSpPr>
      <p:grpSpPr>
        <a:xfrm>
          <a:off x="0" y="0"/>
          <a:ext cx="0" cy="0"/>
          <a:chOff x="0" y="0"/>
          <a:chExt cx="0" cy="0"/>
        </a:xfrm>
      </p:grpSpPr>
      <p:pic>
        <p:nvPicPr>
          <p:cNvPr id="14" name="Grafik 13" descr="Ein Bild, das Wasser, Boot, draußen, Brunnen enthält.&#10;&#10;Automatisch generierte Beschreibung">
            <a:extLst>
              <a:ext uri="{FF2B5EF4-FFF2-40B4-BE49-F238E27FC236}">
                <a16:creationId xmlns:a16="http://schemas.microsoft.com/office/drawing/2014/main" id="{BBFB9D4D-9B66-4628-961C-E3EE585E48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Foliennummernplatzhalter 6">
            <a:extLst>
              <a:ext uri="{FF2B5EF4-FFF2-40B4-BE49-F238E27FC236}">
                <a16:creationId xmlns:a16="http://schemas.microsoft.com/office/drawing/2014/main" id="{D8FE4E1D-3EA4-4950-AE2F-730AE45DCC3B}"/>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40B123F2-657B-46AE-8A04-E01D41C5F954}"/>
              </a:ext>
            </a:extLst>
          </p:cNvPr>
          <p:cNvSpPr/>
          <p:nvPr userDrawn="1"/>
        </p:nvSpPr>
        <p:spPr>
          <a:xfrm>
            <a:off x="-102166" y="447380"/>
            <a:ext cx="7059557"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07095F03-BC71-40AD-88A3-132438DC30AD}"/>
              </a:ext>
            </a:extLst>
          </p:cNvPr>
          <p:cNvSpPr txBox="1"/>
          <p:nvPr userDrawn="1"/>
        </p:nvSpPr>
        <p:spPr>
          <a:xfrm>
            <a:off x="246253" y="1258408"/>
            <a:ext cx="9470419" cy="4985980"/>
          </a:xfrm>
          <a:prstGeom prst="rect">
            <a:avLst/>
          </a:prstGeom>
          <a:noFill/>
        </p:spPr>
        <p:txBody>
          <a:bodyPr wrap="square" rtlCol="0">
            <a:spAutoFit/>
          </a:bodyPr>
          <a:lstStyle/>
          <a:p>
            <a:r>
              <a:rPr lang="de-CH" sz="31800">
                <a:solidFill>
                  <a:schemeClr val="bg1"/>
                </a:solidFill>
                <a:latin typeface="Gotham Book" pitchFamily="50" charset="0"/>
                <a:cs typeface="Gotham Book" pitchFamily="50" charset="0"/>
              </a:rPr>
              <a:t>01</a:t>
            </a:r>
          </a:p>
        </p:txBody>
      </p:sp>
      <p:sp>
        <p:nvSpPr>
          <p:cNvPr id="15" name="Textplatzhalter 23">
            <a:extLst>
              <a:ext uri="{FF2B5EF4-FFF2-40B4-BE49-F238E27FC236}">
                <a16:creationId xmlns:a16="http://schemas.microsoft.com/office/drawing/2014/main" id="{E37FAA79-96BA-4BE5-A78C-98FF3D668749}"/>
              </a:ext>
            </a:extLst>
          </p:cNvPr>
          <p:cNvSpPr>
            <a:spLocks noGrp="1"/>
          </p:cNvSpPr>
          <p:nvPr>
            <p:ph type="body" sz="quarter" idx="11" hasCustomPrompt="1"/>
          </p:nvPr>
        </p:nvSpPr>
        <p:spPr>
          <a:xfrm>
            <a:off x="269142" y="629728"/>
            <a:ext cx="6419041" cy="376494"/>
          </a:xfrm>
          <a:prstGeom prst="rect">
            <a:avLst/>
          </a:prstGeom>
        </p:spPr>
        <p:txBody>
          <a:bodyPr anchor="ctr">
            <a:normAutofit/>
          </a:bodyPr>
          <a:lstStyle>
            <a:lvl1pPr marL="0" indent="0">
              <a:buNone/>
              <a:defRPr sz="2000" cap="all" baseline="0">
                <a:solidFill>
                  <a:schemeClr val="bg1"/>
                </a:solidFill>
                <a:latin typeface="Gotham Medium" pitchFamily="50" charset="0"/>
                <a:cs typeface="Gotham Medium" pitchFamily="50" charset="0"/>
              </a:defRPr>
            </a:lvl1pPr>
          </a:lstStyle>
          <a:p>
            <a:pPr lvl="0"/>
            <a:r>
              <a:rPr lang="de-CH"/>
              <a:t>Kapitel 1</a:t>
            </a:r>
          </a:p>
        </p:txBody>
      </p:sp>
      <p:pic>
        <p:nvPicPr>
          <p:cNvPr id="13" name="Grafik 12" descr="Ein Bild, das Zeichnung enthält.&#10;&#10;Automatisch generierte Beschreibung">
            <a:extLst>
              <a:ext uri="{FF2B5EF4-FFF2-40B4-BE49-F238E27FC236}">
                <a16:creationId xmlns:a16="http://schemas.microsoft.com/office/drawing/2014/main" id="{F10FC223-2CA1-469A-8AED-0CA0CCF78F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12575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ischenfolie Nr. 2">
    <p:spTree>
      <p:nvGrpSpPr>
        <p:cNvPr id="1" name=""/>
        <p:cNvGrpSpPr/>
        <p:nvPr/>
      </p:nvGrpSpPr>
      <p:grpSpPr>
        <a:xfrm>
          <a:off x="0" y="0"/>
          <a:ext cx="0" cy="0"/>
          <a:chOff x="0" y="0"/>
          <a:chExt cx="0" cy="0"/>
        </a:xfrm>
      </p:grpSpPr>
      <p:pic>
        <p:nvPicPr>
          <p:cNvPr id="3" name="Grafik 2" descr="Ein Bild, das Wasser, Stadt, groß, fliegend enthält.&#10;&#10;Automatisch generierte Beschreibung">
            <a:extLst>
              <a:ext uri="{FF2B5EF4-FFF2-40B4-BE49-F238E27FC236}">
                <a16:creationId xmlns:a16="http://schemas.microsoft.com/office/drawing/2014/main" id="{E177E4D2-739C-49D2-81A1-28C7453E18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7" name="Foliennummernplatzhalter 6">
            <a:extLst>
              <a:ext uri="{FF2B5EF4-FFF2-40B4-BE49-F238E27FC236}">
                <a16:creationId xmlns:a16="http://schemas.microsoft.com/office/drawing/2014/main" id="{D8FE4E1D-3EA4-4950-AE2F-730AE45DCC3B}"/>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40B123F2-657B-46AE-8A04-E01D41C5F954}"/>
              </a:ext>
            </a:extLst>
          </p:cNvPr>
          <p:cNvSpPr/>
          <p:nvPr userDrawn="1"/>
        </p:nvSpPr>
        <p:spPr>
          <a:xfrm>
            <a:off x="-102166" y="447380"/>
            <a:ext cx="7059557"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07095F03-BC71-40AD-88A3-132438DC30AD}"/>
              </a:ext>
            </a:extLst>
          </p:cNvPr>
          <p:cNvSpPr txBox="1"/>
          <p:nvPr userDrawn="1"/>
        </p:nvSpPr>
        <p:spPr>
          <a:xfrm>
            <a:off x="246253" y="1258408"/>
            <a:ext cx="9470419" cy="4985980"/>
          </a:xfrm>
          <a:prstGeom prst="rect">
            <a:avLst/>
          </a:prstGeom>
          <a:noFill/>
        </p:spPr>
        <p:txBody>
          <a:bodyPr wrap="square" rtlCol="0">
            <a:spAutoFit/>
          </a:bodyPr>
          <a:lstStyle/>
          <a:p>
            <a:r>
              <a:rPr lang="de-CH" sz="31800">
                <a:solidFill>
                  <a:schemeClr val="bg1"/>
                </a:solidFill>
                <a:latin typeface="Gotham Book" pitchFamily="50" charset="0"/>
                <a:cs typeface="Gotham Book" pitchFamily="50" charset="0"/>
              </a:rPr>
              <a:t>02</a:t>
            </a:r>
          </a:p>
        </p:txBody>
      </p:sp>
      <p:sp>
        <p:nvSpPr>
          <p:cNvPr id="11" name="Textplatzhalter 23">
            <a:extLst>
              <a:ext uri="{FF2B5EF4-FFF2-40B4-BE49-F238E27FC236}">
                <a16:creationId xmlns:a16="http://schemas.microsoft.com/office/drawing/2014/main" id="{A3AD397D-5844-4F48-B15C-C81EF3EAB9DD}"/>
              </a:ext>
            </a:extLst>
          </p:cNvPr>
          <p:cNvSpPr>
            <a:spLocks noGrp="1"/>
          </p:cNvSpPr>
          <p:nvPr>
            <p:ph type="body" sz="quarter" idx="11" hasCustomPrompt="1"/>
          </p:nvPr>
        </p:nvSpPr>
        <p:spPr>
          <a:xfrm>
            <a:off x="269142" y="629728"/>
            <a:ext cx="6419041" cy="376494"/>
          </a:xfrm>
          <a:prstGeom prst="rect">
            <a:avLst/>
          </a:prstGeom>
        </p:spPr>
        <p:txBody>
          <a:bodyPr anchor="ctr">
            <a:normAutofit/>
          </a:bodyPr>
          <a:lstStyle>
            <a:lvl1pPr marL="0" indent="0">
              <a:buNone/>
              <a:defRPr sz="2000" cap="all" baseline="0">
                <a:solidFill>
                  <a:schemeClr val="bg1"/>
                </a:solidFill>
                <a:latin typeface="Gotham Medium" pitchFamily="50" charset="0"/>
                <a:cs typeface="Gotham Medium" pitchFamily="50" charset="0"/>
              </a:defRPr>
            </a:lvl1pPr>
          </a:lstStyle>
          <a:p>
            <a:pPr lvl="0"/>
            <a:r>
              <a:rPr lang="de-CH"/>
              <a:t>Kapitel 2</a:t>
            </a:r>
          </a:p>
        </p:txBody>
      </p:sp>
      <p:pic>
        <p:nvPicPr>
          <p:cNvPr id="13" name="Grafik 12" descr="Ein Bild, das Zeichnung enthält.&#10;&#10;Automatisch generierte Beschreibung">
            <a:extLst>
              <a:ext uri="{FF2B5EF4-FFF2-40B4-BE49-F238E27FC236}">
                <a16:creationId xmlns:a16="http://schemas.microsoft.com/office/drawing/2014/main" id="{9F235F3D-CD48-4291-A7EE-27C3E3CC99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318919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ischenfolie Nr. 3">
    <p:spTree>
      <p:nvGrpSpPr>
        <p:cNvPr id="1" name=""/>
        <p:cNvGrpSpPr/>
        <p:nvPr/>
      </p:nvGrpSpPr>
      <p:grpSpPr>
        <a:xfrm>
          <a:off x="0" y="0"/>
          <a:ext cx="0" cy="0"/>
          <a:chOff x="0" y="0"/>
          <a:chExt cx="0" cy="0"/>
        </a:xfrm>
      </p:grpSpPr>
      <p:pic>
        <p:nvPicPr>
          <p:cNvPr id="4" name="Grafik 3" descr="Ein Bild, das draußen, Gebäude, Boot, Wasser enthält.&#10;&#10;Automatisch generierte Beschreibung">
            <a:extLst>
              <a:ext uri="{FF2B5EF4-FFF2-40B4-BE49-F238E27FC236}">
                <a16:creationId xmlns:a16="http://schemas.microsoft.com/office/drawing/2014/main" id="{AC306654-9FD6-4DA1-84FA-E910F9475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7" name="Foliennummernplatzhalter 6">
            <a:extLst>
              <a:ext uri="{FF2B5EF4-FFF2-40B4-BE49-F238E27FC236}">
                <a16:creationId xmlns:a16="http://schemas.microsoft.com/office/drawing/2014/main" id="{D8FE4E1D-3EA4-4950-AE2F-730AE45DCC3B}"/>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40B123F2-657B-46AE-8A04-E01D41C5F954}"/>
              </a:ext>
            </a:extLst>
          </p:cNvPr>
          <p:cNvSpPr/>
          <p:nvPr userDrawn="1"/>
        </p:nvSpPr>
        <p:spPr>
          <a:xfrm>
            <a:off x="-102166" y="447380"/>
            <a:ext cx="7059557"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07095F03-BC71-40AD-88A3-132438DC30AD}"/>
              </a:ext>
            </a:extLst>
          </p:cNvPr>
          <p:cNvSpPr txBox="1"/>
          <p:nvPr userDrawn="1"/>
        </p:nvSpPr>
        <p:spPr>
          <a:xfrm>
            <a:off x="246253" y="1258408"/>
            <a:ext cx="9470419" cy="4985980"/>
          </a:xfrm>
          <a:prstGeom prst="rect">
            <a:avLst/>
          </a:prstGeom>
          <a:noFill/>
        </p:spPr>
        <p:txBody>
          <a:bodyPr wrap="square" rtlCol="0">
            <a:spAutoFit/>
          </a:bodyPr>
          <a:lstStyle/>
          <a:p>
            <a:r>
              <a:rPr lang="de-CH" sz="31800">
                <a:solidFill>
                  <a:schemeClr val="bg1"/>
                </a:solidFill>
                <a:latin typeface="Gotham Book" pitchFamily="50" charset="0"/>
                <a:cs typeface="Gotham Book" pitchFamily="50" charset="0"/>
              </a:rPr>
              <a:t>03</a:t>
            </a:r>
          </a:p>
        </p:txBody>
      </p:sp>
      <p:sp>
        <p:nvSpPr>
          <p:cNvPr id="9" name="Textplatzhalter 23">
            <a:extLst>
              <a:ext uri="{FF2B5EF4-FFF2-40B4-BE49-F238E27FC236}">
                <a16:creationId xmlns:a16="http://schemas.microsoft.com/office/drawing/2014/main" id="{5B93A824-BE36-476D-A124-5903BD4945C6}"/>
              </a:ext>
            </a:extLst>
          </p:cNvPr>
          <p:cNvSpPr>
            <a:spLocks noGrp="1"/>
          </p:cNvSpPr>
          <p:nvPr>
            <p:ph type="body" sz="quarter" idx="11" hasCustomPrompt="1"/>
          </p:nvPr>
        </p:nvSpPr>
        <p:spPr>
          <a:xfrm>
            <a:off x="269142" y="629728"/>
            <a:ext cx="6419041" cy="376494"/>
          </a:xfrm>
          <a:prstGeom prst="rect">
            <a:avLst/>
          </a:prstGeom>
        </p:spPr>
        <p:txBody>
          <a:bodyPr anchor="ctr">
            <a:normAutofit/>
          </a:bodyPr>
          <a:lstStyle>
            <a:lvl1pPr marL="0" indent="0">
              <a:buNone/>
              <a:defRPr sz="2000" cap="all" baseline="0">
                <a:solidFill>
                  <a:schemeClr val="bg1"/>
                </a:solidFill>
                <a:latin typeface="Gotham Medium" pitchFamily="50" charset="0"/>
                <a:cs typeface="Gotham Medium" pitchFamily="50" charset="0"/>
              </a:defRPr>
            </a:lvl1pPr>
          </a:lstStyle>
          <a:p>
            <a:pPr lvl="0"/>
            <a:r>
              <a:rPr lang="de-CH"/>
              <a:t>Kapitel 3</a:t>
            </a:r>
          </a:p>
        </p:txBody>
      </p:sp>
      <p:pic>
        <p:nvPicPr>
          <p:cNvPr id="13" name="Grafik 12" descr="Ein Bild, das Zeichnung enthält.&#10;&#10;Automatisch generierte Beschreibung">
            <a:extLst>
              <a:ext uri="{FF2B5EF4-FFF2-40B4-BE49-F238E27FC236}">
                <a16:creationId xmlns:a16="http://schemas.microsoft.com/office/drawing/2014/main" id="{AE57C6BF-4C37-418A-AD46-24EB7F4030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1499606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wischenfolie Nr. 4">
    <p:spTree>
      <p:nvGrpSpPr>
        <p:cNvPr id="1" name=""/>
        <p:cNvGrpSpPr/>
        <p:nvPr/>
      </p:nvGrpSpPr>
      <p:grpSpPr>
        <a:xfrm>
          <a:off x="0" y="0"/>
          <a:ext cx="0" cy="0"/>
          <a:chOff x="0" y="0"/>
          <a:chExt cx="0" cy="0"/>
        </a:xfrm>
      </p:grpSpPr>
      <p:pic>
        <p:nvPicPr>
          <p:cNvPr id="3" name="Grafik 2" descr="Ein Bild, das draußen, Gebäude, Licht, Verkehr enthält.&#10;&#10;Automatisch generierte Beschreibung">
            <a:extLst>
              <a:ext uri="{FF2B5EF4-FFF2-40B4-BE49-F238E27FC236}">
                <a16:creationId xmlns:a16="http://schemas.microsoft.com/office/drawing/2014/main" id="{F2495A63-F9EC-4B9C-8326-777DDCAC1D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Foliennummernplatzhalter 6">
            <a:extLst>
              <a:ext uri="{FF2B5EF4-FFF2-40B4-BE49-F238E27FC236}">
                <a16:creationId xmlns:a16="http://schemas.microsoft.com/office/drawing/2014/main" id="{D8FE4E1D-3EA4-4950-AE2F-730AE45DCC3B}"/>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40B123F2-657B-46AE-8A04-E01D41C5F954}"/>
              </a:ext>
            </a:extLst>
          </p:cNvPr>
          <p:cNvSpPr/>
          <p:nvPr userDrawn="1"/>
        </p:nvSpPr>
        <p:spPr>
          <a:xfrm>
            <a:off x="-102166" y="447380"/>
            <a:ext cx="7059557"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07095F03-BC71-40AD-88A3-132438DC30AD}"/>
              </a:ext>
            </a:extLst>
          </p:cNvPr>
          <p:cNvSpPr txBox="1"/>
          <p:nvPr userDrawn="1"/>
        </p:nvSpPr>
        <p:spPr>
          <a:xfrm>
            <a:off x="246253" y="1258408"/>
            <a:ext cx="9470419" cy="4985980"/>
          </a:xfrm>
          <a:prstGeom prst="rect">
            <a:avLst/>
          </a:prstGeom>
          <a:noFill/>
        </p:spPr>
        <p:txBody>
          <a:bodyPr wrap="square" rtlCol="0">
            <a:spAutoFit/>
          </a:bodyPr>
          <a:lstStyle/>
          <a:p>
            <a:r>
              <a:rPr lang="de-CH" sz="31800">
                <a:solidFill>
                  <a:schemeClr val="bg1"/>
                </a:solidFill>
                <a:latin typeface="Gotham Book" pitchFamily="50" charset="0"/>
                <a:cs typeface="Gotham Book" pitchFamily="50" charset="0"/>
              </a:rPr>
              <a:t>04</a:t>
            </a:r>
          </a:p>
        </p:txBody>
      </p:sp>
      <p:sp>
        <p:nvSpPr>
          <p:cNvPr id="9" name="Textplatzhalter 23">
            <a:extLst>
              <a:ext uri="{FF2B5EF4-FFF2-40B4-BE49-F238E27FC236}">
                <a16:creationId xmlns:a16="http://schemas.microsoft.com/office/drawing/2014/main" id="{4A519C1E-4414-40B1-B8F0-EBE843CD8623}"/>
              </a:ext>
            </a:extLst>
          </p:cNvPr>
          <p:cNvSpPr>
            <a:spLocks noGrp="1"/>
          </p:cNvSpPr>
          <p:nvPr>
            <p:ph type="body" sz="quarter" idx="11" hasCustomPrompt="1"/>
          </p:nvPr>
        </p:nvSpPr>
        <p:spPr>
          <a:xfrm>
            <a:off x="269142" y="629728"/>
            <a:ext cx="6419041" cy="376494"/>
          </a:xfrm>
          <a:prstGeom prst="rect">
            <a:avLst/>
          </a:prstGeom>
        </p:spPr>
        <p:txBody>
          <a:bodyPr anchor="ctr">
            <a:normAutofit/>
          </a:bodyPr>
          <a:lstStyle>
            <a:lvl1pPr marL="0" indent="0">
              <a:buNone/>
              <a:defRPr sz="2000" cap="all" baseline="0">
                <a:solidFill>
                  <a:schemeClr val="bg1"/>
                </a:solidFill>
                <a:latin typeface="Gotham Medium" pitchFamily="50" charset="0"/>
                <a:cs typeface="Gotham Medium" pitchFamily="50" charset="0"/>
              </a:defRPr>
            </a:lvl1pPr>
          </a:lstStyle>
          <a:p>
            <a:pPr lvl="0"/>
            <a:r>
              <a:rPr lang="de-CH"/>
              <a:t>Kapitel 4</a:t>
            </a:r>
          </a:p>
        </p:txBody>
      </p:sp>
      <p:pic>
        <p:nvPicPr>
          <p:cNvPr id="13" name="Grafik 12" descr="Ein Bild, das Zeichnung enthält.&#10;&#10;Automatisch generierte Beschreibung">
            <a:extLst>
              <a:ext uri="{FF2B5EF4-FFF2-40B4-BE49-F238E27FC236}">
                <a16:creationId xmlns:a16="http://schemas.microsoft.com/office/drawing/2014/main" id="{CE4EAC70-FC35-4EFD-9137-2C25321E0A2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3066020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Zwischenfolie Nr. 5">
    <p:spTree>
      <p:nvGrpSpPr>
        <p:cNvPr id="1" name=""/>
        <p:cNvGrpSpPr/>
        <p:nvPr/>
      </p:nvGrpSpPr>
      <p:grpSpPr>
        <a:xfrm>
          <a:off x="0" y="0"/>
          <a:ext cx="0" cy="0"/>
          <a:chOff x="0" y="0"/>
          <a:chExt cx="0" cy="0"/>
        </a:xfrm>
      </p:grpSpPr>
      <p:pic>
        <p:nvPicPr>
          <p:cNvPr id="4" name="Grafik 3" descr="Ein Bild, das draußen, Schnee, Gebäude, Nacht enthält.&#10;&#10;Automatisch generierte Beschreibung">
            <a:extLst>
              <a:ext uri="{FF2B5EF4-FFF2-40B4-BE49-F238E27FC236}">
                <a16:creationId xmlns:a16="http://schemas.microsoft.com/office/drawing/2014/main" id="{B496FBB4-3A6D-46BE-9FA9-B9757ADE86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Foliennummernplatzhalter 6">
            <a:extLst>
              <a:ext uri="{FF2B5EF4-FFF2-40B4-BE49-F238E27FC236}">
                <a16:creationId xmlns:a16="http://schemas.microsoft.com/office/drawing/2014/main" id="{D8FE4E1D-3EA4-4950-AE2F-730AE45DCC3B}"/>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40B123F2-657B-46AE-8A04-E01D41C5F954}"/>
              </a:ext>
            </a:extLst>
          </p:cNvPr>
          <p:cNvSpPr/>
          <p:nvPr userDrawn="1"/>
        </p:nvSpPr>
        <p:spPr>
          <a:xfrm>
            <a:off x="-102166" y="447380"/>
            <a:ext cx="7059557"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07095F03-BC71-40AD-88A3-132438DC30AD}"/>
              </a:ext>
            </a:extLst>
          </p:cNvPr>
          <p:cNvSpPr txBox="1"/>
          <p:nvPr userDrawn="1"/>
        </p:nvSpPr>
        <p:spPr>
          <a:xfrm>
            <a:off x="246253" y="1258408"/>
            <a:ext cx="9470419" cy="4985980"/>
          </a:xfrm>
          <a:prstGeom prst="rect">
            <a:avLst/>
          </a:prstGeom>
          <a:noFill/>
        </p:spPr>
        <p:txBody>
          <a:bodyPr wrap="square" rtlCol="0">
            <a:spAutoFit/>
          </a:bodyPr>
          <a:lstStyle/>
          <a:p>
            <a:r>
              <a:rPr lang="de-CH" sz="31800">
                <a:solidFill>
                  <a:schemeClr val="bg1"/>
                </a:solidFill>
                <a:latin typeface="Gotham Book" pitchFamily="50" charset="0"/>
                <a:cs typeface="Gotham Book" pitchFamily="50" charset="0"/>
              </a:rPr>
              <a:t>05</a:t>
            </a:r>
          </a:p>
        </p:txBody>
      </p:sp>
      <p:sp>
        <p:nvSpPr>
          <p:cNvPr id="9" name="Textplatzhalter 23">
            <a:extLst>
              <a:ext uri="{FF2B5EF4-FFF2-40B4-BE49-F238E27FC236}">
                <a16:creationId xmlns:a16="http://schemas.microsoft.com/office/drawing/2014/main" id="{9F794468-1A51-4712-81ED-90E5CD3E0F1C}"/>
              </a:ext>
            </a:extLst>
          </p:cNvPr>
          <p:cNvSpPr>
            <a:spLocks noGrp="1"/>
          </p:cNvSpPr>
          <p:nvPr>
            <p:ph type="body" sz="quarter" idx="11" hasCustomPrompt="1"/>
          </p:nvPr>
        </p:nvSpPr>
        <p:spPr>
          <a:xfrm>
            <a:off x="269142" y="629728"/>
            <a:ext cx="6419041" cy="376494"/>
          </a:xfrm>
          <a:prstGeom prst="rect">
            <a:avLst/>
          </a:prstGeom>
        </p:spPr>
        <p:txBody>
          <a:bodyPr anchor="ctr">
            <a:normAutofit/>
          </a:bodyPr>
          <a:lstStyle>
            <a:lvl1pPr marL="0" indent="0">
              <a:buNone/>
              <a:defRPr sz="2000" cap="all" baseline="0">
                <a:solidFill>
                  <a:schemeClr val="bg1"/>
                </a:solidFill>
                <a:latin typeface="Gotham Medium" pitchFamily="50" charset="0"/>
                <a:cs typeface="Gotham Medium" pitchFamily="50" charset="0"/>
              </a:defRPr>
            </a:lvl1pPr>
          </a:lstStyle>
          <a:p>
            <a:pPr lvl="0"/>
            <a:r>
              <a:rPr lang="de-CH"/>
              <a:t>Kapitel 5</a:t>
            </a:r>
          </a:p>
        </p:txBody>
      </p:sp>
      <p:pic>
        <p:nvPicPr>
          <p:cNvPr id="13" name="Grafik 12" descr="Ein Bild, das Zeichnung enthält.&#10;&#10;Automatisch generierte Beschreibung">
            <a:extLst>
              <a:ext uri="{FF2B5EF4-FFF2-40B4-BE49-F238E27FC236}">
                <a16:creationId xmlns:a16="http://schemas.microsoft.com/office/drawing/2014/main" id="{BF96B694-938D-49E8-B2C7-E100C29639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1094958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Zwischenfolie Nr. 6">
    <p:spTree>
      <p:nvGrpSpPr>
        <p:cNvPr id="1" name=""/>
        <p:cNvGrpSpPr/>
        <p:nvPr/>
      </p:nvGrpSpPr>
      <p:grpSpPr>
        <a:xfrm>
          <a:off x="0" y="0"/>
          <a:ext cx="0" cy="0"/>
          <a:chOff x="0" y="0"/>
          <a:chExt cx="0" cy="0"/>
        </a:xfrm>
      </p:grpSpPr>
      <p:pic>
        <p:nvPicPr>
          <p:cNvPr id="3" name="Grafik 2" descr="Ein Bild, das draußen, Schnee, Gebäude, bedeckt enthält.&#10;&#10;Automatisch generierte Beschreibung">
            <a:extLst>
              <a:ext uri="{FF2B5EF4-FFF2-40B4-BE49-F238E27FC236}">
                <a16:creationId xmlns:a16="http://schemas.microsoft.com/office/drawing/2014/main" id="{E5948C7C-4A61-4FB4-949E-640D06132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Foliennummernplatzhalter 6">
            <a:extLst>
              <a:ext uri="{FF2B5EF4-FFF2-40B4-BE49-F238E27FC236}">
                <a16:creationId xmlns:a16="http://schemas.microsoft.com/office/drawing/2014/main" id="{D8FE4E1D-3EA4-4950-AE2F-730AE45DCC3B}"/>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40B123F2-657B-46AE-8A04-E01D41C5F954}"/>
              </a:ext>
            </a:extLst>
          </p:cNvPr>
          <p:cNvSpPr/>
          <p:nvPr userDrawn="1"/>
        </p:nvSpPr>
        <p:spPr>
          <a:xfrm>
            <a:off x="-102166" y="447380"/>
            <a:ext cx="7059557"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07095F03-BC71-40AD-88A3-132438DC30AD}"/>
              </a:ext>
            </a:extLst>
          </p:cNvPr>
          <p:cNvSpPr txBox="1"/>
          <p:nvPr userDrawn="1"/>
        </p:nvSpPr>
        <p:spPr>
          <a:xfrm>
            <a:off x="246253" y="1258408"/>
            <a:ext cx="9470419" cy="4985980"/>
          </a:xfrm>
          <a:prstGeom prst="rect">
            <a:avLst/>
          </a:prstGeom>
          <a:noFill/>
        </p:spPr>
        <p:txBody>
          <a:bodyPr wrap="square" rtlCol="0">
            <a:spAutoFit/>
          </a:bodyPr>
          <a:lstStyle/>
          <a:p>
            <a:r>
              <a:rPr lang="de-CH" sz="31800">
                <a:solidFill>
                  <a:schemeClr val="bg1"/>
                </a:solidFill>
                <a:latin typeface="Gotham Book" pitchFamily="50" charset="0"/>
                <a:cs typeface="Gotham Book" pitchFamily="50" charset="0"/>
              </a:rPr>
              <a:t>06</a:t>
            </a:r>
          </a:p>
        </p:txBody>
      </p:sp>
      <p:sp>
        <p:nvSpPr>
          <p:cNvPr id="9" name="Textplatzhalter 23">
            <a:extLst>
              <a:ext uri="{FF2B5EF4-FFF2-40B4-BE49-F238E27FC236}">
                <a16:creationId xmlns:a16="http://schemas.microsoft.com/office/drawing/2014/main" id="{4895712A-EAB6-4C9C-A46E-E653DD01F47B}"/>
              </a:ext>
            </a:extLst>
          </p:cNvPr>
          <p:cNvSpPr>
            <a:spLocks noGrp="1"/>
          </p:cNvSpPr>
          <p:nvPr>
            <p:ph type="body" sz="quarter" idx="11" hasCustomPrompt="1"/>
          </p:nvPr>
        </p:nvSpPr>
        <p:spPr>
          <a:xfrm>
            <a:off x="269142" y="629728"/>
            <a:ext cx="6419041" cy="376494"/>
          </a:xfrm>
          <a:prstGeom prst="rect">
            <a:avLst/>
          </a:prstGeom>
        </p:spPr>
        <p:txBody>
          <a:bodyPr anchor="ctr">
            <a:normAutofit/>
          </a:bodyPr>
          <a:lstStyle>
            <a:lvl1pPr marL="0" indent="0">
              <a:buNone/>
              <a:defRPr sz="2000" cap="all" baseline="0">
                <a:solidFill>
                  <a:schemeClr val="bg1"/>
                </a:solidFill>
                <a:latin typeface="Gotham Medium" pitchFamily="50" charset="0"/>
                <a:cs typeface="Gotham Medium" pitchFamily="50" charset="0"/>
              </a:defRPr>
            </a:lvl1pPr>
          </a:lstStyle>
          <a:p>
            <a:pPr lvl="0"/>
            <a:r>
              <a:rPr lang="de-CH"/>
              <a:t>Kapitel 6</a:t>
            </a:r>
          </a:p>
        </p:txBody>
      </p:sp>
      <p:pic>
        <p:nvPicPr>
          <p:cNvPr id="13" name="Grafik 12" descr="Ein Bild, das Zeichnung enthält.&#10;&#10;Automatisch generierte Beschreibung">
            <a:extLst>
              <a:ext uri="{FF2B5EF4-FFF2-40B4-BE49-F238E27FC236}">
                <a16:creationId xmlns:a16="http://schemas.microsoft.com/office/drawing/2014/main" id="{D0470821-71D5-462A-A3B6-A0734698DC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230130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V01">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55C5B1C-2CA2-4A30-9E4A-7478CFC30970}"/>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C2D18CDF-D09C-4096-BA54-A52E1B7D350F}"/>
              </a:ext>
            </a:extLst>
          </p:cNvPr>
          <p:cNvSpPr>
            <a:spLocks noGrp="1"/>
          </p:cNvSpPr>
          <p:nvPr>
            <p:ph sz="quarter" idx="13" hasCustomPrompt="1"/>
          </p:nvPr>
        </p:nvSpPr>
        <p:spPr>
          <a:xfrm>
            <a:off x="507773" y="442005"/>
            <a:ext cx="11255597"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44985204-6080-4F4D-9A41-BC8C0132996F}"/>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platzhalter 5">
            <a:extLst>
              <a:ext uri="{FF2B5EF4-FFF2-40B4-BE49-F238E27FC236}">
                <a16:creationId xmlns:a16="http://schemas.microsoft.com/office/drawing/2014/main" id="{35AFBBA2-D7D2-419B-9950-8FAC2EF8BB33}"/>
              </a:ext>
            </a:extLst>
          </p:cNvPr>
          <p:cNvSpPr>
            <a:spLocks noGrp="1"/>
          </p:cNvSpPr>
          <p:nvPr>
            <p:ph type="body" sz="quarter" idx="20" hasCustomPrompt="1"/>
          </p:nvPr>
        </p:nvSpPr>
        <p:spPr>
          <a:xfrm>
            <a:off x="500514" y="1306235"/>
            <a:ext cx="11262857" cy="4542411"/>
          </a:xfrm>
        </p:spPr>
        <p:txBody>
          <a:bodyPr/>
          <a:lstStyle>
            <a:lvl1pPr marL="0" indent="0">
              <a:buNone/>
              <a:defRPr/>
            </a:lvl1pPr>
          </a:lstStyle>
          <a:p>
            <a:pPr lvl="0"/>
            <a:r>
              <a:rPr lang="de-DE"/>
              <a:t>Text</a:t>
            </a:r>
            <a:endParaRPr lang="de-CH"/>
          </a:p>
        </p:txBody>
      </p:sp>
      <p:sp>
        <p:nvSpPr>
          <p:cNvPr id="7" name="Textplatzhalter 12">
            <a:extLst>
              <a:ext uri="{FF2B5EF4-FFF2-40B4-BE49-F238E27FC236}">
                <a16:creationId xmlns:a16="http://schemas.microsoft.com/office/drawing/2014/main" id="{B0D19A19-9741-4B26-AFFB-891B2B03E946}"/>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Tree>
    <p:extLst>
      <p:ext uri="{BB962C8B-B14F-4D97-AF65-F5344CB8AC3E}">
        <p14:creationId xmlns:p14="http://schemas.microsoft.com/office/powerpoint/2010/main" val="17802905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ischenfolie Nr. 7">
    <p:spTree>
      <p:nvGrpSpPr>
        <p:cNvPr id="1" name=""/>
        <p:cNvGrpSpPr/>
        <p:nvPr/>
      </p:nvGrpSpPr>
      <p:grpSpPr>
        <a:xfrm>
          <a:off x="0" y="0"/>
          <a:ext cx="0" cy="0"/>
          <a:chOff x="0" y="0"/>
          <a:chExt cx="0" cy="0"/>
        </a:xfrm>
      </p:grpSpPr>
      <p:pic>
        <p:nvPicPr>
          <p:cNvPr id="3" name="Grafik 2" descr="Ein Bild, das draußen, Wasser, Boot, Ansicht enthält.&#10;&#10;Automatisch generierte Beschreibung">
            <a:extLst>
              <a:ext uri="{FF2B5EF4-FFF2-40B4-BE49-F238E27FC236}">
                <a16:creationId xmlns:a16="http://schemas.microsoft.com/office/drawing/2014/main" id="{6C3EA7FD-47DE-41BD-A311-72B6DD23C2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Foliennummernplatzhalter 6">
            <a:extLst>
              <a:ext uri="{FF2B5EF4-FFF2-40B4-BE49-F238E27FC236}">
                <a16:creationId xmlns:a16="http://schemas.microsoft.com/office/drawing/2014/main" id="{D8FE4E1D-3EA4-4950-AE2F-730AE45DCC3B}"/>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40B123F2-657B-46AE-8A04-E01D41C5F954}"/>
              </a:ext>
            </a:extLst>
          </p:cNvPr>
          <p:cNvSpPr/>
          <p:nvPr userDrawn="1"/>
        </p:nvSpPr>
        <p:spPr>
          <a:xfrm>
            <a:off x="-102166" y="447380"/>
            <a:ext cx="7059557"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07095F03-BC71-40AD-88A3-132438DC30AD}"/>
              </a:ext>
            </a:extLst>
          </p:cNvPr>
          <p:cNvSpPr txBox="1"/>
          <p:nvPr userDrawn="1"/>
        </p:nvSpPr>
        <p:spPr>
          <a:xfrm>
            <a:off x="246253" y="1258408"/>
            <a:ext cx="9470419" cy="4985980"/>
          </a:xfrm>
          <a:prstGeom prst="rect">
            <a:avLst/>
          </a:prstGeom>
          <a:noFill/>
        </p:spPr>
        <p:txBody>
          <a:bodyPr wrap="square" rtlCol="0">
            <a:spAutoFit/>
          </a:bodyPr>
          <a:lstStyle/>
          <a:p>
            <a:r>
              <a:rPr lang="de-CH" sz="31800">
                <a:solidFill>
                  <a:schemeClr val="bg1"/>
                </a:solidFill>
                <a:latin typeface="Gotham Book" pitchFamily="50" charset="0"/>
                <a:cs typeface="Gotham Book" pitchFamily="50" charset="0"/>
              </a:rPr>
              <a:t>07</a:t>
            </a:r>
          </a:p>
        </p:txBody>
      </p:sp>
      <p:sp>
        <p:nvSpPr>
          <p:cNvPr id="9" name="Textplatzhalter 23">
            <a:extLst>
              <a:ext uri="{FF2B5EF4-FFF2-40B4-BE49-F238E27FC236}">
                <a16:creationId xmlns:a16="http://schemas.microsoft.com/office/drawing/2014/main" id="{CF58E0F5-6020-4CB8-BAA1-7D50191D7F7F}"/>
              </a:ext>
            </a:extLst>
          </p:cNvPr>
          <p:cNvSpPr>
            <a:spLocks noGrp="1"/>
          </p:cNvSpPr>
          <p:nvPr>
            <p:ph type="body" sz="quarter" idx="11" hasCustomPrompt="1"/>
          </p:nvPr>
        </p:nvSpPr>
        <p:spPr>
          <a:xfrm>
            <a:off x="269142" y="629728"/>
            <a:ext cx="6419041" cy="376494"/>
          </a:xfrm>
          <a:prstGeom prst="rect">
            <a:avLst/>
          </a:prstGeom>
        </p:spPr>
        <p:txBody>
          <a:bodyPr anchor="ctr">
            <a:normAutofit/>
          </a:bodyPr>
          <a:lstStyle>
            <a:lvl1pPr marL="0" indent="0">
              <a:buNone/>
              <a:defRPr sz="2000" cap="all" baseline="0">
                <a:solidFill>
                  <a:schemeClr val="bg1"/>
                </a:solidFill>
                <a:latin typeface="Gotham Medium" pitchFamily="50" charset="0"/>
                <a:cs typeface="Gotham Medium" pitchFamily="50" charset="0"/>
              </a:defRPr>
            </a:lvl1pPr>
          </a:lstStyle>
          <a:p>
            <a:pPr lvl="0"/>
            <a:r>
              <a:rPr lang="de-CH"/>
              <a:t>Kapitel 7</a:t>
            </a:r>
          </a:p>
        </p:txBody>
      </p:sp>
      <p:pic>
        <p:nvPicPr>
          <p:cNvPr id="13" name="Grafik 12" descr="Ein Bild, das Zeichnung enthält.&#10;&#10;Automatisch generierte Beschreibung">
            <a:extLst>
              <a:ext uri="{FF2B5EF4-FFF2-40B4-BE49-F238E27FC236}">
                <a16:creationId xmlns:a16="http://schemas.microsoft.com/office/drawing/2014/main" id="{F5E0B724-3404-41FF-BA10-9317B41B04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2850124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mit Bild V01">
    <p:spTree>
      <p:nvGrpSpPr>
        <p:cNvPr id="1" name=""/>
        <p:cNvGrpSpPr/>
        <p:nvPr/>
      </p:nvGrpSpPr>
      <p:grpSpPr>
        <a:xfrm>
          <a:off x="0" y="0"/>
          <a:ext cx="0" cy="0"/>
          <a:chOff x="0" y="0"/>
          <a:chExt cx="0" cy="0"/>
        </a:xfrm>
      </p:grpSpPr>
      <p:pic>
        <p:nvPicPr>
          <p:cNvPr id="16" name="Grafik 15" descr="Ein Bild, das draußen, Wasser, groß, rot enthält.&#10;&#10;Automatisch generierte Beschreibung">
            <a:extLst>
              <a:ext uri="{FF2B5EF4-FFF2-40B4-BE49-F238E27FC236}">
                <a16:creationId xmlns:a16="http://schemas.microsoft.com/office/drawing/2014/main" id="{B218A440-0524-4995-A93F-4E6D9F08A5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48323" y="1618118"/>
            <a:ext cx="6035901" cy="4400866"/>
          </a:xfrm>
          <a:prstGeom prst="rect">
            <a:avLst/>
          </a:prstGeom>
        </p:spPr>
      </p:pic>
      <p:sp>
        <p:nvSpPr>
          <p:cNvPr id="3" name="Foliennummernplatzhalter 2">
            <a:extLst>
              <a:ext uri="{FF2B5EF4-FFF2-40B4-BE49-F238E27FC236}">
                <a16:creationId xmlns:a16="http://schemas.microsoft.com/office/drawing/2014/main" id="{74FAC648-BDC6-4FA4-8E01-0EDABDA4709D}"/>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5" name="Textplatzhalter 4">
            <a:extLst>
              <a:ext uri="{FF2B5EF4-FFF2-40B4-BE49-F238E27FC236}">
                <a16:creationId xmlns:a16="http://schemas.microsoft.com/office/drawing/2014/main" id="{81923917-6E1D-4684-9CCC-60AE07C5D6A9}"/>
              </a:ext>
            </a:extLst>
          </p:cNvPr>
          <p:cNvSpPr>
            <a:spLocks noGrp="1"/>
          </p:cNvSpPr>
          <p:nvPr>
            <p:ph type="body" sz="quarter" idx="11" hasCustomPrompt="1"/>
          </p:nvPr>
        </p:nvSpPr>
        <p:spPr>
          <a:xfrm>
            <a:off x="493259" y="4295436"/>
            <a:ext cx="4612141" cy="365125"/>
          </a:xfrm>
          <a:prstGeom prst="rect">
            <a:avLst/>
          </a:prstGeom>
        </p:spPr>
        <p:txBody>
          <a:bodyPr/>
          <a:lstStyle>
            <a:lvl1pPr marL="0" indent="0">
              <a:spcBef>
                <a:spcPts val="0"/>
              </a:spcBef>
              <a:buNone/>
              <a:defRPr sz="16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de-DE"/>
              <a:t>Blocktitel</a:t>
            </a:r>
            <a:endParaRPr lang="de-CH"/>
          </a:p>
        </p:txBody>
      </p:sp>
      <p:sp>
        <p:nvSpPr>
          <p:cNvPr id="12" name="Inhaltsplatzhalter 7">
            <a:extLst>
              <a:ext uri="{FF2B5EF4-FFF2-40B4-BE49-F238E27FC236}">
                <a16:creationId xmlns:a16="http://schemas.microsoft.com/office/drawing/2014/main" id="{6C2B59E3-CA6D-4CF4-984D-5227ABDE51B0}"/>
              </a:ext>
            </a:extLst>
          </p:cNvPr>
          <p:cNvSpPr>
            <a:spLocks noGrp="1"/>
          </p:cNvSpPr>
          <p:nvPr>
            <p:ph sz="quarter" idx="13" hasCustomPrompt="1"/>
          </p:nvPr>
        </p:nvSpPr>
        <p:spPr>
          <a:xfrm>
            <a:off x="507773" y="442005"/>
            <a:ext cx="11183709"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13" name="Ellipse 12">
            <a:extLst>
              <a:ext uri="{FF2B5EF4-FFF2-40B4-BE49-F238E27FC236}">
                <a16:creationId xmlns:a16="http://schemas.microsoft.com/office/drawing/2014/main" id="{BDBDE88A-E3A0-4562-BE8A-AC25577DDE3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Textplatzhalter 12">
            <a:extLst>
              <a:ext uri="{FF2B5EF4-FFF2-40B4-BE49-F238E27FC236}">
                <a16:creationId xmlns:a16="http://schemas.microsoft.com/office/drawing/2014/main" id="{57373DAD-28DF-4CCA-ADCF-32A54343692C}"/>
              </a:ext>
            </a:extLst>
          </p:cNvPr>
          <p:cNvSpPr>
            <a:spLocks noGrp="1"/>
          </p:cNvSpPr>
          <p:nvPr>
            <p:ph type="body" sz="quarter" idx="17" hasCustomPrompt="1"/>
          </p:nvPr>
        </p:nvSpPr>
        <p:spPr>
          <a:xfrm>
            <a:off x="500516" y="606063"/>
            <a:ext cx="11183709"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4" name="Textplatzhalter 3">
            <a:extLst>
              <a:ext uri="{FF2B5EF4-FFF2-40B4-BE49-F238E27FC236}">
                <a16:creationId xmlns:a16="http://schemas.microsoft.com/office/drawing/2014/main" id="{AC7CBC09-B761-4E53-B86A-EDDD3069BC6F}"/>
              </a:ext>
            </a:extLst>
          </p:cNvPr>
          <p:cNvSpPr>
            <a:spLocks noGrp="1"/>
          </p:cNvSpPr>
          <p:nvPr>
            <p:ph type="body" sz="quarter" idx="18" hasCustomPrompt="1"/>
          </p:nvPr>
        </p:nvSpPr>
        <p:spPr>
          <a:xfrm>
            <a:off x="493259" y="4667528"/>
            <a:ext cx="4612141" cy="1351456"/>
          </a:xfrm>
        </p:spPr>
        <p:txBody>
          <a:bodyPr/>
          <a:lstStyle>
            <a:lvl1pPr marL="0" indent="0">
              <a:buNone/>
              <a:defRPr/>
            </a:lvl1pPr>
          </a:lstStyle>
          <a:p>
            <a:pPr lvl="0"/>
            <a:r>
              <a:rPr lang="de-DE"/>
              <a:t>Text</a:t>
            </a:r>
            <a:endParaRPr lang="de-CH"/>
          </a:p>
        </p:txBody>
      </p:sp>
    </p:spTree>
    <p:extLst>
      <p:ext uri="{BB962C8B-B14F-4D97-AF65-F5344CB8AC3E}">
        <p14:creationId xmlns:p14="http://schemas.microsoft.com/office/powerpoint/2010/main" val="4220964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mit Bild V02">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4FAC648-BDC6-4FA4-8E01-0EDABDA4709D}"/>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12" name="Inhaltsplatzhalter 7">
            <a:extLst>
              <a:ext uri="{FF2B5EF4-FFF2-40B4-BE49-F238E27FC236}">
                <a16:creationId xmlns:a16="http://schemas.microsoft.com/office/drawing/2014/main" id="{6C2B59E3-CA6D-4CF4-984D-5227ABDE51B0}"/>
              </a:ext>
            </a:extLst>
          </p:cNvPr>
          <p:cNvSpPr>
            <a:spLocks noGrp="1"/>
          </p:cNvSpPr>
          <p:nvPr>
            <p:ph sz="quarter" idx="13" hasCustomPrompt="1"/>
          </p:nvPr>
        </p:nvSpPr>
        <p:spPr>
          <a:xfrm>
            <a:off x="507774" y="442005"/>
            <a:ext cx="11198222"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13" name="Ellipse 12">
            <a:extLst>
              <a:ext uri="{FF2B5EF4-FFF2-40B4-BE49-F238E27FC236}">
                <a16:creationId xmlns:a16="http://schemas.microsoft.com/office/drawing/2014/main" id="{BDBDE88A-E3A0-4562-BE8A-AC25577DDE3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Textplatzhalter 12">
            <a:extLst>
              <a:ext uri="{FF2B5EF4-FFF2-40B4-BE49-F238E27FC236}">
                <a16:creationId xmlns:a16="http://schemas.microsoft.com/office/drawing/2014/main" id="{57373DAD-28DF-4CCA-ADCF-32A54343692C}"/>
              </a:ext>
            </a:extLst>
          </p:cNvPr>
          <p:cNvSpPr>
            <a:spLocks noGrp="1"/>
          </p:cNvSpPr>
          <p:nvPr>
            <p:ph type="body" sz="quarter" idx="17" hasCustomPrompt="1"/>
          </p:nvPr>
        </p:nvSpPr>
        <p:spPr>
          <a:xfrm>
            <a:off x="500516" y="606063"/>
            <a:ext cx="11198223"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pic>
        <p:nvPicPr>
          <p:cNvPr id="7" name="Grafik 6" descr="Ein Bild, das Objekt, fliegend, weiß, sitzend enthält.&#10;&#10;Automatisch generierte Beschreibung">
            <a:extLst>
              <a:ext uri="{FF2B5EF4-FFF2-40B4-BE49-F238E27FC236}">
                <a16:creationId xmlns:a16="http://schemas.microsoft.com/office/drawing/2014/main" id="{2C61388E-D936-40D2-8BFC-6183F60680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0"/>
          <a:stretch/>
        </p:blipFill>
        <p:spPr>
          <a:xfrm>
            <a:off x="8079697" y="1462272"/>
            <a:ext cx="3619042" cy="1534496"/>
          </a:xfrm>
          <a:prstGeom prst="rect">
            <a:avLst/>
          </a:prstGeom>
        </p:spPr>
      </p:pic>
      <p:pic>
        <p:nvPicPr>
          <p:cNvPr id="10" name="Grafik 9" descr="Ein Bild, das drinnen, sitzend, schwarz, Drachen enthält.&#10;&#10;Automatisch generierte Beschreibung">
            <a:extLst>
              <a:ext uri="{FF2B5EF4-FFF2-40B4-BE49-F238E27FC236}">
                <a16:creationId xmlns:a16="http://schemas.microsoft.com/office/drawing/2014/main" id="{A7141207-329D-4F50-AB68-C87D29C5B8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48323" y="1462272"/>
            <a:ext cx="2298024" cy="1534496"/>
          </a:xfrm>
          <a:prstGeom prst="rect">
            <a:avLst/>
          </a:prstGeom>
        </p:spPr>
      </p:pic>
      <p:pic>
        <p:nvPicPr>
          <p:cNvPr id="20" name="Grafik 19" descr="Ein Bild, das Wasser, Stern, verschwommen, rot enthält.&#10;&#10;Automatisch generierte Beschreibung">
            <a:extLst>
              <a:ext uri="{FF2B5EF4-FFF2-40B4-BE49-F238E27FC236}">
                <a16:creationId xmlns:a16="http://schemas.microsoft.com/office/drawing/2014/main" id="{DEE53EA4-3888-470A-8501-241F3C5AFFB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20"/>
          <a:stretch/>
        </p:blipFill>
        <p:spPr>
          <a:xfrm>
            <a:off x="5648323" y="3110732"/>
            <a:ext cx="6050416" cy="2909294"/>
          </a:xfrm>
          <a:prstGeom prst="rect">
            <a:avLst/>
          </a:prstGeom>
        </p:spPr>
      </p:pic>
      <p:sp>
        <p:nvSpPr>
          <p:cNvPr id="4" name="Textplatzhalter 3">
            <a:extLst>
              <a:ext uri="{FF2B5EF4-FFF2-40B4-BE49-F238E27FC236}">
                <a16:creationId xmlns:a16="http://schemas.microsoft.com/office/drawing/2014/main" id="{5385BEBF-4331-4AED-A8C5-77DF8A8C38E0}"/>
              </a:ext>
            </a:extLst>
          </p:cNvPr>
          <p:cNvSpPr>
            <a:spLocks noGrp="1"/>
          </p:cNvSpPr>
          <p:nvPr>
            <p:ph type="body" sz="quarter" idx="18" hasCustomPrompt="1"/>
          </p:nvPr>
        </p:nvSpPr>
        <p:spPr>
          <a:xfrm>
            <a:off x="500515" y="3428998"/>
            <a:ext cx="4689105" cy="2591028"/>
          </a:xfrm>
        </p:spPr>
        <p:txBody>
          <a:bodyPr/>
          <a:lstStyle>
            <a:lvl1pPr marL="0" indent="0">
              <a:buNone/>
              <a:defRPr/>
            </a:lvl1pPr>
          </a:lstStyle>
          <a:p>
            <a:pPr lvl="0"/>
            <a:r>
              <a:rPr lang="de-DE"/>
              <a:t>Text</a:t>
            </a:r>
            <a:endParaRPr lang="de-CH"/>
          </a:p>
        </p:txBody>
      </p:sp>
    </p:spTree>
    <p:extLst>
      <p:ext uri="{BB962C8B-B14F-4D97-AF65-F5344CB8AC3E}">
        <p14:creationId xmlns:p14="http://schemas.microsoft.com/office/powerpoint/2010/main" val="720614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mit Bild V03">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4FAC648-BDC6-4FA4-8E01-0EDABDA4709D}"/>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12" name="Inhaltsplatzhalter 7">
            <a:extLst>
              <a:ext uri="{FF2B5EF4-FFF2-40B4-BE49-F238E27FC236}">
                <a16:creationId xmlns:a16="http://schemas.microsoft.com/office/drawing/2014/main" id="{6C2B59E3-CA6D-4CF4-984D-5227ABDE51B0}"/>
              </a:ext>
            </a:extLst>
          </p:cNvPr>
          <p:cNvSpPr>
            <a:spLocks noGrp="1"/>
          </p:cNvSpPr>
          <p:nvPr>
            <p:ph sz="quarter" idx="13" hasCustomPrompt="1"/>
          </p:nvPr>
        </p:nvSpPr>
        <p:spPr>
          <a:xfrm>
            <a:off x="507773" y="442005"/>
            <a:ext cx="11255599"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13" name="Ellipse 12">
            <a:extLst>
              <a:ext uri="{FF2B5EF4-FFF2-40B4-BE49-F238E27FC236}">
                <a16:creationId xmlns:a16="http://schemas.microsoft.com/office/drawing/2014/main" id="{BDBDE88A-E3A0-4562-BE8A-AC25577DDE3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Textplatzhalter 12">
            <a:extLst>
              <a:ext uri="{FF2B5EF4-FFF2-40B4-BE49-F238E27FC236}">
                <a16:creationId xmlns:a16="http://schemas.microsoft.com/office/drawing/2014/main" id="{57373DAD-28DF-4CCA-ADCF-32A54343692C}"/>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28" name="Textplatzhalter 4">
            <a:extLst>
              <a:ext uri="{FF2B5EF4-FFF2-40B4-BE49-F238E27FC236}">
                <a16:creationId xmlns:a16="http://schemas.microsoft.com/office/drawing/2014/main" id="{3341AF1A-33F5-4613-A1CF-DD19FE8FB1D3}"/>
              </a:ext>
            </a:extLst>
          </p:cNvPr>
          <p:cNvSpPr>
            <a:spLocks noGrp="1"/>
          </p:cNvSpPr>
          <p:nvPr>
            <p:ph type="body" sz="quarter" idx="11" hasCustomPrompt="1"/>
          </p:nvPr>
        </p:nvSpPr>
        <p:spPr>
          <a:xfrm>
            <a:off x="3243717" y="2949074"/>
            <a:ext cx="2655432" cy="365125"/>
          </a:xfrm>
          <a:prstGeom prst="rect">
            <a:avLst/>
          </a:prstGeom>
        </p:spPr>
        <p:txBody>
          <a:bodyPr/>
          <a:lstStyle>
            <a:lvl1pPr marL="0" indent="0">
              <a:spcBef>
                <a:spcPts val="0"/>
              </a:spcBef>
              <a:buNone/>
              <a:defRPr sz="16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de-DE"/>
              <a:t>Blocktitel</a:t>
            </a:r>
            <a:endParaRPr lang="de-CH"/>
          </a:p>
        </p:txBody>
      </p:sp>
      <p:sp>
        <p:nvSpPr>
          <p:cNvPr id="32" name="Textplatzhalter 4">
            <a:extLst>
              <a:ext uri="{FF2B5EF4-FFF2-40B4-BE49-F238E27FC236}">
                <a16:creationId xmlns:a16="http://schemas.microsoft.com/office/drawing/2014/main" id="{19EDD168-6194-49E4-90CB-829FDFEB194C}"/>
              </a:ext>
            </a:extLst>
          </p:cNvPr>
          <p:cNvSpPr>
            <a:spLocks noGrp="1"/>
          </p:cNvSpPr>
          <p:nvPr>
            <p:ph type="body" sz="quarter" idx="19" hasCustomPrompt="1"/>
          </p:nvPr>
        </p:nvSpPr>
        <p:spPr>
          <a:xfrm>
            <a:off x="9034576" y="2966123"/>
            <a:ext cx="2656911" cy="365125"/>
          </a:xfrm>
          <a:prstGeom prst="rect">
            <a:avLst/>
          </a:prstGeom>
        </p:spPr>
        <p:txBody>
          <a:bodyPr/>
          <a:lstStyle>
            <a:lvl1pPr marL="0" indent="0">
              <a:spcBef>
                <a:spcPts val="0"/>
              </a:spcBef>
              <a:buNone/>
              <a:defRPr sz="16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de-DE"/>
              <a:t>Blocktitel</a:t>
            </a:r>
            <a:endParaRPr lang="de-CH"/>
          </a:p>
        </p:txBody>
      </p:sp>
      <p:sp>
        <p:nvSpPr>
          <p:cNvPr id="4" name="Bildplatzhalter 3">
            <a:extLst>
              <a:ext uri="{FF2B5EF4-FFF2-40B4-BE49-F238E27FC236}">
                <a16:creationId xmlns:a16="http://schemas.microsoft.com/office/drawing/2014/main" id="{84B5FE55-A04D-4AEF-9C87-1D473211CAE5}"/>
              </a:ext>
            </a:extLst>
          </p:cNvPr>
          <p:cNvSpPr>
            <a:spLocks noGrp="1"/>
          </p:cNvSpPr>
          <p:nvPr>
            <p:ph type="pic" sz="quarter" idx="20"/>
          </p:nvPr>
        </p:nvSpPr>
        <p:spPr>
          <a:xfrm>
            <a:off x="500063" y="2044556"/>
            <a:ext cx="2655887" cy="3869152"/>
          </a:xfrm>
          <a:prstGeom prst="rect">
            <a:avLst/>
          </a:prstGeom>
        </p:spPr>
        <p:txBody>
          <a:bodyPr anchor="ctr"/>
          <a:lstStyle>
            <a:lvl1pPr marL="0" indent="0" algn="ctr">
              <a:buNone/>
              <a:defRPr/>
            </a:lvl1pPr>
          </a:lstStyle>
          <a:p>
            <a:endParaRPr lang="de-CH"/>
          </a:p>
        </p:txBody>
      </p:sp>
      <p:sp>
        <p:nvSpPr>
          <p:cNvPr id="15" name="Bildplatzhalter 3">
            <a:extLst>
              <a:ext uri="{FF2B5EF4-FFF2-40B4-BE49-F238E27FC236}">
                <a16:creationId xmlns:a16="http://schemas.microsoft.com/office/drawing/2014/main" id="{4FBBF234-4E0F-4FB6-A43E-217AFA4EB1A2}"/>
              </a:ext>
            </a:extLst>
          </p:cNvPr>
          <p:cNvSpPr>
            <a:spLocks noGrp="1"/>
          </p:cNvSpPr>
          <p:nvPr>
            <p:ph type="pic" sz="quarter" idx="21"/>
          </p:nvPr>
        </p:nvSpPr>
        <p:spPr>
          <a:xfrm>
            <a:off x="6291377" y="2044556"/>
            <a:ext cx="2655887" cy="3862949"/>
          </a:xfrm>
          <a:prstGeom prst="rect">
            <a:avLst/>
          </a:prstGeom>
        </p:spPr>
        <p:txBody>
          <a:bodyPr anchor="ctr"/>
          <a:lstStyle>
            <a:lvl1pPr marL="0" indent="0" algn="ctr">
              <a:buNone/>
              <a:defRPr/>
            </a:lvl1pPr>
          </a:lstStyle>
          <a:p>
            <a:endParaRPr lang="de-CH"/>
          </a:p>
        </p:txBody>
      </p:sp>
      <p:sp>
        <p:nvSpPr>
          <p:cNvPr id="5" name="Textplatzhalter 4">
            <a:extLst>
              <a:ext uri="{FF2B5EF4-FFF2-40B4-BE49-F238E27FC236}">
                <a16:creationId xmlns:a16="http://schemas.microsoft.com/office/drawing/2014/main" id="{9BB08282-ED14-4A86-97AB-2488C1046E72}"/>
              </a:ext>
            </a:extLst>
          </p:cNvPr>
          <p:cNvSpPr>
            <a:spLocks noGrp="1"/>
          </p:cNvSpPr>
          <p:nvPr>
            <p:ph type="body" sz="quarter" idx="22" hasCustomPrompt="1"/>
          </p:nvPr>
        </p:nvSpPr>
        <p:spPr>
          <a:xfrm>
            <a:off x="3243262" y="3314199"/>
            <a:ext cx="2655887" cy="2599509"/>
          </a:xfrm>
        </p:spPr>
        <p:txBody>
          <a:bodyPr/>
          <a:lstStyle>
            <a:lvl1pPr marL="0" indent="0">
              <a:buNone/>
              <a:defRPr/>
            </a:lvl1pPr>
          </a:lstStyle>
          <a:p>
            <a:pPr lvl="0"/>
            <a:r>
              <a:rPr lang="de-DE"/>
              <a:t>Text</a:t>
            </a:r>
            <a:endParaRPr lang="de-CH"/>
          </a:p>
        </p:txBody>
      </p:sp>
      <p:sp>
        <p:nvSpPr>
          <p:cNvPr id="7" name="Textplatzhalter 6">
            <a:extLst>
              <a:ext uri="{FF2B5EF4-FFF2-40B4-BE49-F238E27FC236}">
                <a16:creationId xmlns:a16="http://schemas.microsoft.com/office/drawing/2014/main" id="{0C4E38AB-ADB3-4CF3-B136-DB2719A48519}"/>
              </a:ext>
            </a:extLst>
          </p:cNvPr>
          <p:cNvSpPr>
            <a:spLocks noGrp="1"/>
          </p:cNvSpPr>
          <p:nvPr>
            <p:ph type="body" sz="quarter" idx="23" hasCustomPrompt="1"/>
          </p:nvPr>
        </p:nvSpPr>
        <p:spPr>
          <a:xfrm>
            <a:off x="9036050" y="3338513"/>
            <a:ext cx="2655434" cy="2573003"/>
          </a:xfrm>
        </p:spPr>
        <p:txBody>
          <a:bodyPr/>
          <a:lstStyle>
            <a:lvl1pPr marL="0" indent="0">
              <a:buNone/>
              <a:defRPr/>
            </a:lvl1pPr>
          </a:lstStyle>
          <a:p>
            <a:pPr lvl="0"/>
            <a:r>
              <a:rPr lang="de-DE"/>
              <a:t>Text</a:t>
            </a:r>
            <a:endParaRPr lang="de-CH"/>
          </a:p>
        </p:txBody>
      </p:sp>
    </p:spTree>
    <p:extLst>
      <p:ext uri="{BB962C8B-B14F-4D97-AF65-F5344CB8AC3E}">
        <p14:creationId xmlns:p14="http://schemas.microsoft.com/office/powerpoint/2010/main" val="1020913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mit Bild V04">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4FAC648-BDC6-4FA4-8E01-0EDABDA4709D}"/>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12" name="Inhaltsplatzhalter 7">
            <a:extLst>
              <a:ext uri="{FF2B5EF4-FFF2-40B4-BE49-F238E27FC236}">
                <a16:creationId xmlns:a16="http://schemas.microsoft.com/office/drawing/2014/main" id="{6C2B59E3-CA6D-4CF4-984D-5227ABDE51B0}"/>
              </a:ext>
            </a:extLst>
          </p:cNvPr>
          <p:cNvSpPr>
            <a:spLocks noGrp="1"/>
          </p:cNvSpPr>
          <p:nvPr>
            <p:ph sz="quarter" idx="13" hasCustomPrompt="1"/>
          </p:nvPr>
        </p:nvSpPr>
        <p:spPr>
          <a:xfrm>
            <a:off x="507774" y="442005"/>
            <a:ext cx="5300208"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13" name="Ellipse 12">
            <a:extLst>
              <a:ext uri="{FF2B5EF4-FFF2-40B4-BE49-F238E27FC236}">
                <a16:creationId xmlns:a16="http://schemas.microsoft.com/office/drawing/2014/main" id="{BDBDE88A-E3A0-4562-BE8A-AC25577DDE3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Textplatzhalter 12">
            <a:extLst>
              <a:ext uri="{FF2B5EF4-FFF2-40B4-BE49-F238E27FC236}">
                <a16:creationId xmlns:a16="http://schemas.microsoft.com/office/drawing/2014/main" id="{57373DAD-28DF-4CCA-ADCF-32A54343692C}"/>
              </a:ext>
            </a:extLst>
          </p:cNvPr>
          <p:cNvSpPr>
            <a:spLocks noGrp="1"/>
          </p:cNvSpPr>
          <p:nvPr>
            <p:ph type="body" sz="quarter" idx="17" hasCustomPrompt="1"/>
          </p:nvPr>
        </p:nvSpPr>
        <p:spPr>
          <a:xfrm>
            <a:off x="500517" y="606063"/>
            <a:ext cx="5300208"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pic>
        <p:nvPicPr>
          <p:cNvPr id="4" name="Grafik 3" descr="Ein Bild, das draußen, Gebäude, Licht, Verkehr enthält.&#10;&#10;Automatisch generierte Beschreibung">
            <a:extLst>
              <a:ext uri="{FF2B5EF4-FFF2-40B4-BE49-F238E27FC236}">
                <a16:creationId xmlns:a16="http://schemas.microsoft.com/office/drawing/2014/main" id="{5C4C8148-E903-4E94-AEAB-71EAF781FA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999" y="0"/>
            <a:ext cx="6096001" cy="6858000"/>
          </a:xfrm>
          <a:prstGeom prst="rect">
            <a:avLst/>
          </a:prstGeom>
        </p:spPr>
      </p:pic>
      <p:sp>
        <p:nvSpPr>
          <p:cNvPr id="15" name="Ellipse 14">
            <a:extLst>
              <a:ext uri="{FF2B5EF4-FFF2-40B4-BE49-F238E27FC236}">
                <a16:creationId xmlns:a16="http://schemas.microsoft.com/office/drawing/2014/main" id="{9C720C18-2477-4AA8-A8C9-EF3AB2840E40}"/>
              </a:ext>
            </a:extLst>
          </p:cNvPr>
          <p:cNvSpPr/>
          <p:nvPr userDrawn="1"/>
        </p:nvSpPr>
        <p:spPr>
          <a:xfrm>
            <a:off x="4758927" y="2128160"/>
            <a:ext cx="2687672" cy="2613935"/>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latin typeface="Gotham Medium" pitchFamily="50" charset="0"/>
              <a:cs typeface="Gotham Medium" pitchFamily="50" charset="0"/>
            </a:endParaRPr>
          </a:p>
        </p:txBody>
      </p:sp>
      <p:sp>
        <p:nvSpPr>
          <p:cNvPr id="6" name="Textplatzhalter 5">
            <a:extLst>
              <a:ext uri="{FF2B5EF4-FFF2-40B4-BE49-F238E27FC236}">
                <a16:creationId xmlns:a16="http://schemas.microsoft.com/office/drawing/2014/main" id="{8824A55C-02EF-4AAD-A616-5638055DF1C1}"/>
              </a:ext>
            </a:extLst>
          </p:cNvPr>
          <p:cNvSpPr>
            <a:spLocks noGrp="1"/>
          </p:cNvSpPr>
          <p:nvPr>
            <p:ph type="body" sz="quarter" idx="18" hasCustomPrompt="1"/>
          </p:nvPr>
        </p:nvSpPr>
        <p:spPr>
          <a:xfrm>
            <a:off x="5019675" y="2324100"/>
            <a:ext cx="2238375" cy="226695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Gotham Medium" pitchFamily="50" charset="0"/>
                <a:cs typeface="Gotham Medium" pitchFamily="50" charset="0"/>
              </a:defRPr>
            </a:lvl1pPr>
            <a:lvl2pPr marL="457200" indent="0">
              <a:buNone/>
              <a:defRPr sz="1800">
                <a:solidFill>
                  <a:schemeClr val="bg1"/>
                </a:solidFill>
                <a:latin typeface="Gotham Medium" pitchFamily="50" charset="0"/>
                <a:cs typeface="Gotham Medium" pitchFamily="50" charset="0"/>
              </a:defRPr>
            </a:lvl2pPr>
            <a:lvl3pPr marL="914400" indent="0">
              <a:buNone/>
              <a:defRPr sz="1800">
                <a:solidFill>
                  <a:schemeClr val="bg1"/>
                </a:solidFill>
                <a:latin typeface="Gotham Medium" pitchFamily="50" charset="0"/>
                <a:cs typeface="Gotham Medium" pitchFamily="50" charset="0"/>
              </a:defRPr>
            </a:lvl3pPr>
            <a:lvl4pPr marL="1371600" indent="0">
              <a:buNone/>
              <a:defRPr sz="1800">
                <a:solidFill>
                  <a:schemeClr val="bg1"/>
                </a:solidFill>
                <a:latin typeface="Gotham Medium" pitchFamily="50" charset="0"/>
                <a:cs typeface="Gotham Medium" pitchFamily="50" charset="0"/>
              </a:defRPr>
            </a:lvl4pPr>
            <a:lvl5pPr marL="1828800" indent="0">
              <a:buNone/>
              <a:defRPr sz="1800">
                <a:solidFill>
                  <a:schemeClr val="bg1"/>
                </a:solidFill>
                <a:latin typeface="Gotham Medium" pitchFamily="50" charset="0"/>
                <a:cs typeface="Gotham Medium" pitchFamily="50" charset="0"/>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CH">
                <a:solidFill>
                  <a:schemeClr val="bg1"/>
                </a:solidFill>
                <a:latin typeface="Gotham Medium" pitchFamily="50" charset="0"/>
                <a:cs typeface="Gotham Medium" pitchFamily="50" charset="0"/>
              </a:rPr>
              <a:t>Aussage, Kommentar, Idee oder Frage</a:t>
            </a:r>
            <a:endParaRPr lang="fr-FR">
              <a:solidFill>
                <a:schemeClr val="bg1"/>
              </a:solidFill>
              <a:latin typeface="Gotham Medium" pitchFamily="50" charset="0"/>
              <a:cs typeface="Gotham Medium" pitchFamily="50" charset="0"/>
            </a:endParaRPr>
          </a:p>
        </p:txBody>
      </p:sp>
      <p:sp>
        <p:nvSpPr>
          <p:cNvPr id="5" name="Textplatzhalter 4">
            <a:extLst>
              <a:ext uri="{FF2B5EF4-FFF2-40B4-BE49-F238E27FC236}">
                <a16:creationId xmlns:a16="http://schemas.microsoft.com/office/drawing/2014/main" id="{507C660E-DDC7-4138-900B-D1DB8E2FE274}"/>
              </a:ext>
            </a:extLst>
          </p:cNvPr>
          <p:cNvSpPr>
            <a:spLocks noGrp="1"/>
          </p:cNvSpPr>
          <p:nvPr>
            <p:ph type="body" sz="quarter" idx="19" hasCustomPrompt="1"/>
          </p:nvPr>
        </p:nvSpPr>
        <p:spPr>
          <a:xfrm>
            <a:off x="507774" y="4191000"/>
            <a:ext cx="4062603" cy="1931988"/>
          </a:xfrm>
        </p:spPr>
        <p:txBody>
          <a:bodyPr/>
          <a:lstStyle>
            <a:lvl1pPr marL="0" indent="0">
              <a:buNone/>
              <a:defRPr/>
            </a:lvl1pPr>
          </a:lstStyle>
          <a:p>
            <a:pPr lvl="0"/>
            <a:r>
              <a:rPr lang="de-DE"/>
              <a:t>Text</a:t>
            </a:r>
            <a:endParaRPr lang="de-CH"/>
          </a:p>
        </p:txBody>
      </p:sp>
      <p:pic>
        <p:nvPicPr>
          <p:cNvPr id="11" name="Grafik 10" descr="Ein Bild, das Zeichnung enthält.&#10;&#10;Automatisch generierte Beschreibung">
            <a:extLst>
              <a:ext uri="{FF2B5EF4-FFF2-40B4-BE49-F238E27FC236}">
                <a16:creationId xmlns:a16="http://schemas.microsoft.com/office/drawing/2014/main" id="{54EE702C-51BA-4D9D-A4A9-90CADBDEB3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16932246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dfolie">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22FE000-8104-424F-BE0C-1EABA992139A}"/>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10" name="Inhaltsplatzhalter 7">
            <a:extLst>
              <a:ext uri="{FF2B5EF4-FFF2-40B4-BE49-F238E27FC236}">
                <a16:creationId xmlns:a16="http://schemas.microsoft.com/office/drawing/2014/main" id="{1A99C694-03D1-4D70-8B1F-F0951FA05F60}"/>
              </a:ext>
            </a:extLst>
          </p:cNvPr>
          <p:cNvSpPr>
            <a:spLocks noGrp="1"/>
          </p:cNvSpPr>
          <p:nvPr>
            <p:ph sz="quarter" idx="13" hasCustomPrompt="1"/>
          </p:nvPr>
        </p:nvSpPr>
        <p:spPr>
          <a:xfrm>
            <a:off x="507773" y="442005"/>
            <a:ext cx="11255599"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11" name="Ellipse 10">
            <a:extLst>
              <a:ext uri="{FF2B5EF4-FFF2-40B4-BE49-F238E27FC236}">
                <a16:creationId xmlns:a16="http://schemas.microsoft.com/office/drawing/2014/main" id="{74F7B9DA-3CE5-407F-8AF9-F0B2BB9A0843}"/>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platzhalter 12">
            <a:extLst>
              <a:ext uri="{FF2B5EF4-FFF2-40B4-BE49-F238E27FC236}">
                <a16:creationId xmlns:a16="http://schemas.microsoft.com/office/drawing/2014/main" id="{BE53FC85-2C93-4480-9340-0638FDE93E02}"/>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14" name="Bildplatzhalter 13">
            <a:extLst>
              <a:ext uri="{FF2B5EF4-FFF2-40B4-BE49-F238E27FC236}">
                <a16:creationId xmlns:a16="http://schemas.microsoft.com/office/drawing/2014/main" id="{EC45A9D4-5275-4C08-9A1B-116009FF3004}"/>
              </a:ext>
            </a:extLst>
          </p:cNvPr>
          <p:cNvSpPr>
            <a:spLocks noGrp="1"/>
          </p:cNvSpPr>
          <p:nvPr>
            <p:ph type="pic" sz="quarter" idx="18" hasCustomPrompt="1"/>
          </p:nvPr>
        </p:nvSpPr>
        <p:spPr>
          <a:xfrm>
            <a:off x="500516" y="1372962"/>
            <a:ext cx="3299454" cy="2037125"/>
          </a:xfrm>
          <a:prstGeom prst="rect">
            <a:avLst/>
          </a:prstGeom>
        </p:spPr>
        <p:txBody>
          <a:bodyPr anchor="ctr"/>
          <a:lstStyle>
            <a:lvl1pPr marL="0" indent="0" algn="ctr">
              <a:buNone/>
              <a:defRPr sz="1400">
                <a:latin typeface="+mn-lt"/>
              </a:defRPr>
            </a:lvl1pPr>
          </a:lstStyle>
          <a:p>
            <a:r>
              <a:rPr lang="de-CH"/>
              <a:t>Bild 1</a:t>
            </a:r>
          </a:p>
        </p:txBody>
      </p:sp>
      <p:sp>
        <p:nvSpPr>
          <p:cNvPr id="15" name="Bildplatzhalter 13">
            <a:extLst>
              <a:ext uri="{FF2B5EF4-FFF2-40B4-BE49-F238E27FC236}">
                <a16:creationId xmlns:a16="http://schemas.microsoft.com/office/drawing/2014/main" id="{21C1B3E1-F196-48E1-8636-EA0DF4538265}"/>
              </a:ext>
            </a:extLst>
          </p:cNvPr>
          <p:cNvSpPr>
            <a:spLocks noGrp="1"/>
          </p:cNvSpPr>
          <p:nvPr>
            <p:ph type="pic" sz="quarter" idx="19" hasCustomPrompt="1"/>
          </p:nvPr>
        </p:nvSpPr>
        <p:spPr>
          <a:xfrm>
            <a:off x="500515" y="3498609"/>
            <a:ext cx="3292199" cy="1391964"/>
          </a:xfrm>
          <a:prstGeom prst="rect">
            <a:avLst/>
          </a:prstGeom>
        </p:spPr>
        <p:txBody>
          <a:bodyPr anchor="ctr"/>
          <a:lstStyle>
            <a:lvl1pPr marL="0" indent="0" algn="ctr">
              <a:buNone/>
              <a:defRPr sz="1400">
                <a:latin typeface="+mn-lt"/>
              </a:defRPr>
            </a:lvl1pPr>
          </a:lstStyle>
          <a:p>
            <a:r>
              <a:rPr lang="de-CH"/>
              <a:t>Bild 2</a:t>
            </a:r>
          </a:p>
        </p:txBody>
      </p:sp>
      <p:sp>
        <p:nvSpPr>
          <p:cNvPr id="16" name="Bildplatzhalter 13">
            <a:extLst>
              <a:ext uri="{FF2B5EF4-FFF2-40B4-BE49-F238E27FC236}">
                <a16:creationId xmlns:a16="http://schemas.microsoft.com/office/drawing/2014/main" id="{A5B329E0-95E6-4F39-8903-8DF5E92640AF}"/>
              </a:ext>
            </a:extLst>
          </p:cNvPr>
          <p:cNvSpPr>
            <a:spLocks noGrp="1"/>
          </p:cNvSpPr>
          <p:nvPr>
            <p:ph type="pic" sz="quarter" idx="20" hasCustomPrompt="1"/>
          </p:nvPr>
        </p:nvSpPr>
        <p:spPr>
          <a:xfrm>
            <a:off x="501316" y="4979095"/>
            <a:ext cx="3298654" cy="1045187"/>
          </a:xfrm>
          <a:prstGeom prst="rect">
            <a:avLst/>
          </a:prstGeom>
        </p:spPr>
        <p:txBody>
          <a:bodyPr anchor="ctr"/>
          <a:lstStyle>
            <a:lvl1pPr marL="0" indent="0" algn="ctr">
              <a:buNone/>
              <a:defRPr sz="1400">
                <a:latin typeface="+mn-lt"/>
              </a:defRPr>
            </a:lvl1pPr>
          </a:lstStyle>
          <a:p>
            <a:r>
              <a:rPr lang="de-CH"/>
              <a:t>Bild 3</a:t>
            </a:r>
          </a:p>
        </p:txBody>
      </p:sp>
      <p:sp>
        <p:nvSpPr>
          <p:cNvPr id="17" name="Bildplatzhalter 13">
            <a:extLst>
              <a:ext uri="{FF2B5EF4-FFF2-40B4-BE49-F238E27FC236}">
                <a16:creationId xmlns:a16="http://schemas.microsoft.com/office/drawing/2014/main" id="{C119DE0C-DB15-4D3F-86AE-AD1F68772BDD}"/>
              </a:ext>
            </a:extLst>
          </p:cNvPr>
          <p:cNvSpPr>
            <a:spLocks noGrp="1"/>
          </p:cNvSpPr>
          <p:nvPr>
            <p:ph type="pic" sz="quarter" idx="21" hasCustomPrompt="1"/>
          </p:nvPr>
        </p:nvSpPr>
        <p:spPr>
          <a:xfrm>
            <a:off x="3896973" y="1372962"/>
            <a:ext cx="4208654" cy="2894238"/>
          </a:xfrm>
          <a:prstGeom prst="rect">
            <a:avLst/>
          </a:prstGeom>
        </p:spPr>
        <p:txBody>
          <a:bodyPr anchor="ctr"/>
          <a:lstStyle>
            <a:lvl1pPr marL="0" indent="0" algn="ctr">
              <a:buNone/>
              <a:defRPr sz="1400">
                <a:latin typeface="+mn-lt"/>
              </a:defRPr>
            </a:lvl1pPr>
          </a:lstStyle>
          <a:p>
            <a:r>
              <a:rPr lang="de-CH"/>
              <a:t>Bild 4</a:t>
            </a:r>
          </a:p>
        </p:txBody>
      </p:sp>
      <p:sp>
        <p:nvSpPr>
          <p:cNvPr id="18" name="Bildplatzhalter 13">
            <a:extLst>
              <a:ext uri="{FF2B5EF4-FFF2-40B4-BE49-F238E27FC236}">
                <a16:creationId xmlns:a16="http://schemas.microsoft.com/office/drawing/2014/main" id="{2D562F13-2965-41E2-8661-BF27992CDF82}"/>
              </a:ext>
            </a:extLst>
          </p:cNvPr>
          <p:cNvSpPr>
            <a:spLocks noGrp="1"/>
          </p:cNvSpPr>
          <p:nvPr>
            <p:ph type="pic" sz="quarter" idx="22" hasCustomPrompt="1"/>
          </p:nvPr>
        </p:nvSpPr>
        <p:spPr>
          <a:xfrm>
            <a:off x="3896973" y="4351473"/>
            <a:ext cx="4208654" cy="1672809"/>
          </a:xfrm>
          <a:prstGeom prst="rect">
            <a:avLst/>
          </a:prstGeom>
        </p:spPr>
        <p:txBody>
          <a:bodyPr anchor="ctr"/>
          <a:lstStyle>
            <a:lvl1pPr marL="0" indent="0" algn="ctr">
              <a:buNone/>
              <a:defRPr sz="1400">
                <a:latin typeface="+mn-lt"/>
              </a:defRPr>
            </a:lvl1pPr>
          </a:lstStyle>
          <a:p>
            <a:r>
              <a:rPr lang="de-CH"/>
              <a:t>Bild 5</a:t>
            </a:r>
          </a:p>
        </p:txBody>
      </p:sp>
      <p:sp>
        <p:nvSpPr>
          <p:cNvPr id="20" name="Bildplatzhalter 13">
            <a:extLst>
              <a:ext uri="{FF2B5EF4-FFF2-40B4-BE49-F238E27FC236}">
                <a16:creationId xmlns:a16="http://schemas.microsoft.com/office/drawing/2014/main" id="{145C7881-702A-4028-BED1-A8B8E4DBAF0C}"/>
              </a:ext>
            </a:extLst>
          </p:cNvPr>
          <p:cNvSpPr>
            <a:spLocks noGrp="1"/>
          </p:cNvSpPr>
          <p:nvPr>
            <p:ph type="pic" sz="quarter" idx="23" hasCustomPrompt="1"/>
          </p:nvPr>
        </p:nvSpPr>
        <p:spPr>
          <a:xfrm>
            <a:off x="8202629" y="1372963"/>
            <a:ext cx="3488851" cy="4654858"/>
          </a:xfrm>
          <a:prstGeom prst="rect">
            <a:avLst/>
          </a:prstGeom>
        </p:spPr>
        <p:txBody>
          <a:bodyPr anchor="ctr"/>
          <a:lstStyle>
            <a:lvl1pPr marL="0" indent="0" algn="ctr">
              <a:buNone/>
              <a:defRPr sz="1400">
                <a:latin typeface="+mn-lt"/>
              </a:defRPr>
            </a:lvl1pPr>
          </a:lstStyle>
          <a:p>
            <a:r>
              <a:rPr lang="de-CH"/>
              <a:t>Bild 6</a:t>
            </a:r>
          </a:p>
        </p:txBody>
      </p:sp>
    </p:spTree>
    <p:extLst>
      <p:ext uri="{BB962C8B-B14F-4D97-AF65-F5344CB8AC3E}">
        <p14:creationId xmlns:p14="http://schemas.microsoft.com/office/powerpoint/2010/main" val="2938621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ussagen V01">
    <p:spTree>
      <p:nvGrpSpPr>
        <p:cNvPr id="1" name=""/>
        <p:cNvGrpSpPr/>
        <p:nvPr/>
      </p:nvGrpSpPr>
      <p:grpSpPr>
        <a:xfrm>
          <a:off x="0" y="0"/>
          <a:ext cx="0" cy="0"/>
          <a:chOff x="0" y="0"/>
          <a:chExt cx="0" cy="0"/>
        </a:xfrm>
      </p:grpSpPr>
      <p:pic>
        <p:nvPicPr>
          <p:cNvPr id="13" name="Grafik 12" descr="Ein Bild, das Wasser, Boot, draußen, Brunnen enthält.&#10;&#10;Automatisch generierte Beschreibung">
            <a:extLst>
              <a:ext uri="{FF2B5EF4-FFF2-40B4-BE49-F238E27FC236}">
                <a16:creationId xmlns:a16="http://schemas.microsoft.com/office/drawing/2014/main" id="{0A0FB339-024C-4153-A50B-14EA907B5E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616800"/>
            <a:ext cx="12192000" cy="4305301"/>
          </a:xfrm>
          <a:prstGeom prst="rect">
            <a:avLst/>
          </a:prstGeom>
        </p:spPr>
      </p:pic>
      <p:sp>
        <p:nvSpPr>
          <p:cNvPr id="3" name="Foliennummernplatzhalter 2">
            <a:extLst>
              <a:ext uri="{FF2B5EF4-FFF2-40B4-BE49-F238E27FC236}">
                <a16:creationId xmlns:a16="http://schemas.microsoft.com/office/drawing/2014/main" id="{25139AE6-437A-40FA-BB94-D0E9233ADC2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7FD6B698-8437-488C-B14C-49F7C9CB9463}"/>
              </a:ext>
            </a:extLst>
          </p:cNvPr>
          <p:cNvSpPr>
            <a:spLocks noGrp="1"/>
          </p:cNvSpPr>
          <p:nvPr>
            <p:ph sz="quarter" idx="13" hasCustomPrompt="1"/>
          </p:nvPr>
        </p:nvSpPr>
        <p:spPr>
          <a:xfrm>
            <a:off x="507774" y="442005"/>
            <a:ext cx="11255599"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303B4181-E795-4EC8-8DB5-42A58A14BEAB}"/>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platzhalter 12">
            <a:extLst>
              <a:ext uri="{FF2B5EF4-FFF2-40B4-BE49-F238E27FC236}">
                <a16:creationId xmlns:a16="http://schemas.microsoft.com/office/drawing/2014/main" id="{616413BA-6806-44D4-8F44-A6634E216DA2}"/>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8" name="Abgerundetes Rechteck 13">
            <a:extLst>
              <a:ext uri="{FF2B5EF4-FFF2-40B4-BE49-F238E27FC236}">
                <a16:creationId xmlns:a16="http://schemas.microsoft.com/office/drawing/2014/main" id="{3F2C5D0F-4982-42BB-BF95-47E5FC2404A8}"/>
              </a:ext>
            </a:extLst>
          </p:cNvPr>
          <p:cNvSpPr/>
          <p:nvPr userDrawn="1"/>
        </p:nvSpPr>
        <p:spPr>
          <a:xfrm>
            <a:off x="5163890" y="3355393"/>
            <a:ext cx="7232193" cy="1640260"/>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1B34BEFD-C02A-4385-9ED6-0B9ECBE7D33E}"/>
              </a:ext>
            </a:extLst>
          </p:cNvPr>
          <p:cNvSpPr/>
          <p:nvPr userDrawn="1"/>
        </p:nvSpPr>
        <p:spPr>
          <a:xfrm>
            <a:off x="4344422" y="3355394"/>
            <a:ext cx="1640260" cy="16402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1" name="Grafik 10">
            <a:extLst>
              <a:ext uri="{FF2B5EF4-FFF2-40B4-BE49-F238E27FC236}">
                <a16:creationId xmlns:a16="http://schemas.microsoft.com/office/drawing/2014/main" id="{7E6DA158-E75A-4028-B124-0184078840B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19419" y="3684885"/>
            <a:ext cx="888942" cy="888942"/>
          </a:xfrm>
          <a:prstGeom prst="rect">
            <a:avLst/>
          </a:prstGeom>
        </p:spPr>
      </p:pic>
      <p:sp>
        <p:nvSpPr>
          <p:cNvPr id="14" name="Textplatzhalter 12">
            <a:extLst>
              <a:ext uri="{FF2B5EF4-FFF2-40B4-BE49-F238E27FC236}">
                <a16:creationId xmlns:a16="http://schemas.microsoft.com/office/drawing/2014/main" id="{C4A9938B-4AE8-45E1-A4F0-1C96299B7650}"/>
              </a:ext>
            </a:extLst>
          </p:cNvPr>
          <p:cNvSpPr>
            <a:spLocks noGrp="1"/>
          </p:cNvSpPr>
          <p:nvPr>
            <p:ph type="body" sz="quarter" idx="18" hasCustomPrompt="1"/>
          </p:nvPr>
        </p:nvSpPr>
        <p:spPr>
          <a:xfrm>
            <a:off x="6207320" y="3608684"/>
            <a:ext cx="5860855" cy="112524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bg1"/>
                </a:solidFill>
                <a:latin typeface="Gotham Black" panose="02000603040000020004" pitchFamily="2" charset="0"/>
                <a:ea typeface="+mn-ea"/>
                <a:cs typeface="Gotham Ultra" pitchFamily="50" charset="0"/>
              </a:defRPr>
            </a:lvl1pPr>
          </a:lstStyle>
          <a:p>
            <a:r>
              <a:rPr lang="de-CH" sz="2400"/>
              <a:t>«HIER KANN EIN SPRUCH, EINE WICHTIGE AUSSAGE ODER IDEE GESCHRIBEN WERDEN.»</a:t>
            </a:r>
            <a:endParaRPr lang="de-CH" sz="2800"/>
          </a:p>
        </p:txBody>
      </p:sp>
    </p:spTree>
    <p:extLst>
      <p:ext uri="{BB962C8B-B14F-4D97-AF65-F5344CB8AC3E}">
        <p14:creationId xmlns:p14="http://schemas.microsoft.com/office/powerpoint/2010/main" val="28162170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ussagen V02">
    <p:spTree>
      <p:nvGrpSpPr>
        <p:cNvPr id="1" name=""/>
        <p:cNvGrpSpPr/>
        <p:nvPr/>
      </p:nvGrpSpPr>
      <p:grpSpPr>
        <a:xfrm>
          <a:off x="0" y="0"/>
          <a:ext cx="0" cy="0"/>
          <a:chOff x="0" y="0"/>
          <a:chExt cx="0" cy="0"/>
        </a:xfrm>
      </p:grpSpPr>
      <p:pic>
        <p:nvPicPr>
          <p:cNvPr id="7" name="Grafik 6" descr="Ein Bild, das Gebäude, draußen, Computer, Stadt enthält.&#10;&#10;Automatisch generierte Beschreibung">
            <a:extLst>
              <a:ext uri="{FF2B5EF4-FFF2-40B4-BE49-F238E27FC236}">
                <a16:creationId xmlns:a16="http://schemas.microsoft.com/office/drawing/2014/main" id="{23EECBBD-916F-42A5-B4D3-D6190D82C0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616800"/>
            <a:ext cx="12192000" cy="4305301"/>
          </a:xfrm>
          <a:prstGeom prst="rect">
            <a:avLst/>
          </a:prstGeom>
        </p:spPr>
      </p:pic>
      <p:sp>
        <p:nvSpPr>
          <p:cNvPr id="3" name="Foliennummernplatzhalter 2">
            <a:extLst>
              <a:ext uri="{FF2B5EF4-FFF2-40B4-BE49-F238E27FC236}">
                <a16:creationId xmlns:a16="http://schemas.microsoft.com/office/drawing/2014/main" id="{25139AE6-437A-40FA-BB94-D0E9233ADC2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7FD6B698-8437-488C-B14C-49F7C9CB9463}"/>
              </a:ext>
            </a:extLst>
          </p:cNvPr>
          <p:cNvSpPr>
            <a:spLocks noGrp="1"/>
          </p:cNvSpPr>
          <p:nvPr>
            <p:ph sz="quarter" idx="13" hasCustomPrompt="1"/>
          </p:nvPr>
        </p:nvSpPr>
        <p:spPr>
          <a:xfrm>
            <a:off x="507773" y="442005"/>
            <a:ext cx="11255599"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303B4181-E795-4EC8-8DB5-42A58A14BEAB}"/>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platzhalter 12">
            <a:extLst>
              <a:ext uri="{FF2B5EF4-FFF2-40B4-BE49-F238E27FC236}">
                <a16:creationId xmlns:a16="http://schemas.microsoft.com/office/drawing/2014/main" id="{616413BA-6806-44D4-8F44-A6634E216DA2}"/>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8" name="Abgerundetes Rechteck 13">
            <a:extLst>
              <a:ext uri="{FF2B5EF4-FFF2-40B4-BE49-F238E27FC236}">
                <a16:creationId xmlns:a16="http://schemas.microsoft.com/office/drawing/2014/main" id="{3F2C5D0F-4982-42BB-BF95-47E5FC2404A8}"/>
              </a:ext>
            </a:extLst>
          </p:cNvPr>
          <p:cNvSpPr/>
          <p:nvPr userDrawn="1"/>
        </p:nvSpPr>
        <p:spPr>
          <a:xfrm>
            <a:off x="5163889" y="3355394"/>
            <a:ext cx="7232193" cy="1640260"/>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1B34BEFD-C02A-4385-9ED6-0B9ECBE7D33E}"/>
              </a:ext>
            </a:extLst>
          </p:cNvPr>
          <p:cNvSpPr/>
          <p:nvPr userDrawn="1"/>
        </p:nvSpPr>
        <p:spPr>
          <a:xfrm>
            <a:off x="4344422" y="3355394"/>
            <a:ext cx="1640260" cy="16402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Textplatzhalter 12">
            <a:extLst>
              <a:ext uri="{FF2B5EF4-FFF2-40B4-BE49-F238E27FC236}">
                <a16:creationId xmlns:a16="http://schemas.microsoft.com/office/drawing/2014/main" id="{C4A9938B-4AE8-45E1-A4F0-1C96299B7650}"/>
              </a:ext>
            </a:extLst>
          </p:cNvPr>
          <p:cNvSpPr>
            <a:spLocks noGrp="1"/>
          </p:cNvSpPr>
          <p:nvPr>
            <p:ph type="body" sz="quarter" idx="18" hasCustomPrompt="1"/>
          </p:nvPr>
        </p:nvSpPr>
        <p:spPr>
          <a:xfrm>
            <a:off x="6207320" y="3608684"/>
            <a:ext cx="5860855" cy="112524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bg1"/>
                </a:solidFill>
                <a:latin typeface="Gotham Black" panose="02000603040000020004" pitchFamily="2" charset="0"/>
                <a:ea typeface="+mn-ea"/>
                <a:cs typeface="Gotham Ultra" pitchFamily="50" charset="0"/>
              </a:defRPr>
            </a:lvl1pPr>
          </a:lstStyle>
          <a:p>
            <a:r>
              <a:rPr lang="de-CH" sz="2400"/>
              <a:t>«GIBT ES EINE FRAGE, DIE DU DEM KUNDEN STELLEN MÖCHTEST?»</a:t>
            </a:r>
            <a:endParaRPr lang="de-CH" sz="2800"/>
          </a:p>
        </p:txBody>
      </p:sp>
      <p:pic>
        <p:nvPicPr>
          <p:cNvPr id="12" name="Grafik 11">
            <a:extLst>
              <a:ext uri="{FF2B5EF4-FFF2-40B4-BE49-F238E27FC236}">
                <a16:creationId xmlns:a16="http://schemas.microsoft.com/office/drawing/2014/main" id="{871512EB-FF7E-4ABD-96C8-D0764AC48F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707066" y="3714480"/>
            <a:ext cx="913647" cy="913647"/>
          </a:xfrm>
          <a:prstGeom prst="rect">
            <a:avLst/>
          </a:prstGeom>
        </p:spPr>
      </p:pic>
    </p:spTree>
    <p:extLst>
      <p:ext uri="{BB962C8B-B14F-4D97-AF65-F5344CB8AC3E}">
        <p14:creationId xmlns:p14="http://schemas.microsoft.com/office/powerpoint/2010/main" val="39823769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ussagen V03">
    <p:spTree>
      <p:nvGrpSpPr>
        <p:cNvPr id="1" name=""/>
        <p:cNvGrpSpPr/>
        <p:nvPr/>
      </p:nvGrpSpPr>
      <p:grpSpPr>
        <a:xfrm>
          <a:off x="0" y="0"/>
          <a:ext cx="0" cy="0"/>
          <a:chOff x="0" y="0"/>
          <a:chExt cx="0" cy="0"/>
        </a:xfrm>
      </p:grpSpPr>
      <p:pic>
        <p:nvPicPr>
          <p:cNvPr id="7" name="Grafik 6" descr="Ein Bild, das draußen, Gebäude, Boot, Wasser enthält.&#10;&#10;Automatisch generierte Beschreibung">
            <a:extLst>
              <a:ext uri="{FF2B5EF4-FFF2-40B4-BE49-F238E27FC236}">
                <a16:creationId xmlns:a16="http://schemas.microsoft.com/office/drawing/2014/main" id="{0D852880-08DA-4F3B-A3BB-6300D47B01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5" y="1616800"/>
            <a:ext cx="12188389" cy="4305301"/>
          </a:xfrm>
          <a:prstGeom prst="rect">
            <a:avLst/>
          </a:prstGeom>
        </p:spPr>
      </p:pic>
      <p:sp>
        <p:nvSpPr>
          <p:cNvPr id="3" name="Foliennummernplatzhalter 2">
            <a:extLst>
              <a:ext uri="{FF2B5EF4-FFF2-40B4-BE49-F238E27FC236}">
                <a16:creationId xmlns:a16="http://schemas.microsoft.com/office/drawing/2014/main" id="{25139AE6-437A-40FA-BB94-D0E9233ADC2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7FD6B698-8437-488C-B14C-49F7C9CB9463}"/>
              </a:ext>
            </a:extLst>
          </p:cNvPr>
          <p:cNvSpPr>
            <a:spLocks noGrp="1"/>
          </p:cNvSpPr>
          <p:nvPr>
            <p:ph sz="quarter" idx="13" hasCustomPrompt="1"/>
          </p:nvPr>
        </p:nvSpPr>
        <p:spPr>
          <a:xfrm>
            <a:off x="507773" y="442005"/>
            <a:ext cx="11255599"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303B4181-E795-4EC8-8DB5-42A58A14BEAB}"/>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platzhalter 12">
            <a:extLst>
              <a:ext uri="{FF2B5EF4-FFF2-40B4-BE49-F238E27FC236}">
                <a16:creationId xmlns:a16="http://schemas.microsoft.com/office/drawing/2014/main" id="{616413BA-6806-44D4-8F44-A6634E216DA2}"/>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15" name="Abgerundetes Rechteck 13">
            <a:extLst>
              <a:ext uri="{FF2B5EF4-FFF2-40B4-BE49-F238E27FC236}">
                <a16:creationId xmlns:a16="http://schemas.microsoft.com/office/drawing/2014/main" id="{41DD0133-1461-4B17-A0CB-B21F8097BF12}"/>
              </a:ext>
            </a:extLst>
          </p:cNvPr>
          <p:cNvSpPr/>
          <p:nvPr userDrawn="1"/>
        </p:nvSpPr>
        <p:spPr>
          <a:xfrm>
            <a:off x="3745065" y="2361480"/>
            <a:ext cx="8563554" cy="1273824"/>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FCA96DC7-CC9C-42ED-81C8-BADAF0B0ADBA}"/>
              </a:ext>
            </a:extLst>
          </p:cNvPr>
          <p:cNvSpPr/>
          <p:nvPr userDrawn="1"/>
        </p:nvSpPr>
        <p:spPr>
          <a:xfrm>
            <a:off x="3111646" y="2360293"/>
            <a:ext cx="1273823" cy="127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Abgerundetes Rechteck 13">
            <a:extLst>
              <a:ext uri="{FF2B5EF4-FFF2-40B4-BE49-F238E27FC236}">
                <a16:creationId xmlns:a16="http://schemas.microsoft.com/office/drawing/2014/main" id="{9AA114D6-5443-4E86-8EA0-5D51A60F102A}"/>
              </a:ext>
            </a:extLst>
          </p:cNvPr>
          <p:cNvSpPr/>
          <p:nvPr userDrawn="1"/>
        </p:nvSpPr>
        <p:spPr>
          <a:xfrm>
            <a:off x="5076425" y="4124272"/>
            <a:ext cx="7232193" cy="1273824"/>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EE5E095F-0C45-4005-9B47-65E5567FAE4E}"/>
              </a:ext>
            </a:extLst>
          </p:cNvPr>
          <p:cNvSpPr/>
          <p:nvPr userDrawn="1"/>
        </p:nvSpPr>
        <p:spPr>
          <a:xfrm>
            <a:off x="4439513" y="4123085"/>
            <a:ext cx="1273823" cy="127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9" name="Grafik 18">
            <a:extLst>
              <a:ext uri="{FF2B5EF4-FFF2-40B4-BE49-F238E27FC236}">
                <a16:creationId xmlns:a16="http://schemas.microsoft.com/office/drawing/2014/main" id="{2C7F08DE-E9D2-46B9-8618-12B333432A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76177" y="4328572"/>
            <a:ext cx="800496" cy="800496"/>
          </a:xfrm>
          <a:prstGeom prst="rect">
            <a:avLst/>
          </a:prstGeom>
        </p:spPr>
      </p:pic>
      <p:pic>
        <p:nvPicPr>
          <p:cNvPr id="20" name="Grafik 19">
            <a:extLst>
              <a:ext uri="{FF2B5EF4-FFF2-40B4-BE49-F238E27FC236}">
                <a16:creationId xmlns:a16="http://schemas.microsoft.com/office/drawing/2014/main" id="{A8F33379-FA64-40B5-AFC1-16A1E12134A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86808" y="2644880"/>
            <a:ext cx="704647" cy="704647"/>
          </a:xfrm>
          <a:prstGeom prst="rect">
            <a:avLst/>
          </a:prstGeom>
        </p:spPr>
      </p:pic>
      <p:sp>
        <p:nvSpPr>
          <p:cNvPr id="11" name="Textplatzhalter 10">
            <a:extLst>
              <a:ext uri="{FF2B5EF4-FFF2-40B4-BE49-F238E27FC236}">
                <a16:creationId xmlns:a16="http://schemas.microsoft.com/office/drawing/2014/main" id="{3D735C78-027B-46D5-923D-9D5D995F3104}"/>
              </a:ext>
            </a:extLst>
          </p:cNvPr>
          <p:cNvSpPr>
            <a:spLocks noGrp="1"/>
          </p:cNvSpPr>
          <p:nvPr>
            <p:ph type="body" sz="quarter" idx="18" hasCustomPrompt="1"/>
          </p:nvPr>
        </p:nvSpPr>
        <p:spPr>
          <a:xfrm>
            <a:off x="4660631" y="2582602"/>
            <a:ext cx="7102742" cy="846398"/>
          </a:xfrm>
          <a:prstGeom prst="rect">
            <a:avLst/>
          </a:prstGeom>
        </p:spPr>
        <p:txBody>
          <a:bodyPr/>
          <a:lstStyle>
            <a:lvl1pPr marL="0" indent="0">
              <a:buNone/>
              <a:defRPr sz="2200">
                <a:solidFill>
                  <a:schemeClr val="bg1"/>
                </a:solidFill>
                <a:latin typeface="+mj-lt"/>
              </a:defRPr>
            </a:lvl1pPr>
            <a:lvl2pPr marL="457200" indent="0">
              <a:buNone/>
              <a:defRPr sz="2200">
                <a:solidFill>
                  <a:schemeClr val="bg1"/>
                </a:solidFill>
                <a:latin typeface="+mj-lt"/>
              </a:defRPr>
            </a:lvl2pPr>
            <a:lvl3pPr marL="914400" indent="0">
              <a:buNone/>
              <a:defRPr sz="2200">
                <a:solidFill>
                  <a:schemeClr val="bg1"/>
                </a:solidFill>
                <a:latin typeface="+mj-lt"/>
              </a:defRPr>
            </a:lvl3pPr>
            <a:lvl4pPr marL="1371600" indent="0">
              <a:buNone/>
              <a:defRPr sz="2200">
                <a:solidFill>
                  <a:schemeClr val="bg1"/>
                </a:solidFill>
                <a:latin typeface="+mj-lt"/>
              </a:defRPr>
            </a:lvl4pPr>
            <a:lvl5pPr marL="1828800" indent="0">
              <a:buNone/>
              <a:defRPr sz="2200">
                <a:solidFill>
                  <a:schemeClr val="bg1"/>
                </a:solidFill>
                <a:latin typeface="+mj-lt"/>
              </a:defRPr>
            </a:lvl5pPr>
          </a:lstStyle>
          <a:p>
            <a:pPr lvl="0"/>
            <a:r>
              <a:rPr lang="de-CH" sz="2000"/>
              <a:t>«</a:t>
            </a:r>
            <a:r>
              <a:rPr lang="de-DE"/>
              <a:t>HIER KOMMT EINE AUSSAGE!</a:t>
            </a:r>
            <a:r>
              <a:rPr lang="de-CH" sz="2000"/>
              <a:t>»</a:t>
            </a:r>
            <a:endParaRPr lang="de-CH"/>
          </a:p>
        </p:txBody>
      </p:sp>
      <p:sp>
        <p:nvSpPr>
          <p:cNvPr id="24" name="Textplatzhalter 10">
            <a:extLst>
              <a:ext uri="{FF2B5EF4-FFF2-40B4-BE49-F238E27FC236}">
                <a16:creationId xmlns:a16="http://schemas.microsoft.com/office/drawing/2014/main" id="{C011004B-7368-43FD-8CAE-DFCE307AE735}"/>
              </a:ext>
            </a:extLst>
          </p:cNvPr>
          <p:cNvSpPr>
            <a:spLocks noGrp="1"/>
          </p:cNvSpPr>
          <p:nvPr>
            <p:ph type="body" sz="quarter" idx="20" hasCustomPrompt="1"/>
          </p:nvPr>
        </p:nvSpPr>
        <p:spPr>
          <a:xfrm>
            <a:off x="5950000" y="4336797"/>
            <a:ext cx="6099125" cy="846398"/>
          </a:xfrm>
          <a:prstGeom prst="rect">
            <a:avLst/>
          </a:prstGeom>
        </p:spPr>
        <p:txBody>
          <a:bodyPr/>
          <a:lstStyle>
            <a:lvl1pPr marL="0" indent="0">
              <a:spcBef>
                <a:spcPts val="0"/>
              </a:spcBef>
              <a:buNone/>
              <a:defRPr sz="2200">
                <a:solidFill>
                  <a:schemeClr val="bg1"/>
                </a:solidFill>
                <a:latin typeface="+mj-lt"/>
              </a:defRPr>
            </a:lvl1pPr>
            <a:lvl2pPr marL="457200" indent="0">
              <a:buNone/>
              <a:defRPr sz="2200">
                <a:solidFill>
                  <a:schemeClr val="bg1"/>
                </a:solidFill>
                <a:latin typeface="+mj-lt"/>
              </a:defRPr>
            </a:lvl2pPr>
            <a:lvl3pPr marL="914400" indent="0">
              <a:buNone/>
              <a:defRPr sz="2200">
                <a:solidFill>
                  <a:schemeClr val="bg1"/>
                </a:solidFill>
                <a:latin typeface="+mj-lt"/>
              </a:defRPr>
            </a:lvl3pPr>
            <a:lvl4pPr marL="1371600" indent="0">
              <a:buNone/>
              <a:defRPr sz="2200">
                <a:solidFill>
                  <a:schemeClr val="bg1"/>
                </a:solidFill>
                <a:latin typeface="+mj-lt"/>
              </a:defRPr>
            </a:lvl4pPr>
            <a:lvl5pPr marL="1828800" indent="0">
              <a:buNone/>
              <a:defRPr sz="2200">
                <a:solidFill>
                  <a:schemeClr val="bg1"/>
                </a:solidFill>
                <a:latin typeface="+mj-lt"/>
              </a:defRPr>
            </a:lvl5pPr>
          </a:lstStyle>
          <a:p>
            <a:pPr lvl="0"/>
            <a:r>
              <a:rPr lang="de-CH" sz="2000"/>
              <a:t>«HIER KOMMT EINE KERNAUSSAGE ODER EINE IDEE!»</a:t>
            </a:r>
            <a:endParaRPr lang="de-CH"/>
          </a:p>
        </p:txBody>
      </p:sp>
    </p:spTree>
    <p:extLst>
      <p:ext uri="{BB962C8B-B14F-4D97-AF65-F5344CB8AC3E}">
        <p14:creationId xmlns:p14="http://schemas.microsoft.com/office/powerpoint/2010/main" val="36410854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uflistung 4 Pkt.">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5139AE6-437A-40FA-BB94-D0E9233ADC2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67" name="Inhaltsplatzhalter 7">
            <a:extLst>
              <a:ext uri="{FF2B5EF4-FFF2-40B4-BE49-F238E27FC236}">
                <a16:creationId xmlns:a16="http://schemas.microsoft.com/office/drawing/2014/main" id="{6112BAFE-16A6-4763-BE83-1599E07D5348}"/>
              </a:ext>
            </a:extLst>
          </p:cNvPr>
          <p:cNvSpPr>
            <a:spLocks noGrp="1"/>
          </p:cNvSpPr>
          <p:nvPr>
            <p:ph sz="quarter" idx="13" hasCustomPrompt="1"/>
          </p:nvPr>
        </p:nvSpPr>
        <p:spPr>
          <a:xfrm>
            <a:off x="507774" y="442005"/>
            <a:ext cx="5300171"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68" name="Ellipse 67">
            <a:extLst>
              <a:ext uri="{FF2B5EF4-FFF2-40B4-BE49-F238E27FC236}">
                <a16:creationId xmlns:a16="http://schemas.microsoft.com/office/drawing/2014/main" id="{B6EE7212-591E-4E04-BAAB-A20BFC46B678}"/>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Textplatzhalter 12">
            <a:extLst>
              <a:ext uri="{FF2B5EF4-FFF2-40B4-BE49-F238E27FC236}">
                <a16:creationId xmlns:a16="http://schemas.microsoft.com/office/drawing/2014/main" id="{1E833B11-F0AC-4DB4-96BD-315E8629B1AF}"/>
              </a:ext>
            </a:extLst>
          </p:cNvPr>
          <p:cNvSpPr>
            <a:spLocks noGrp="1"/>
          </p:cNvSpPr>
          <p:nvPr>
            <p:ph type="body" sz="quarter" idx="17" hasCustomPrompt="1"/>
          </p:nvPr>
        </p:nvSpPr>
        <p:spPr>
          <a:xfrm>
            <a:off x="500517" y="606063"/>
            <a:ext cx="5307428"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pic>
        <p:nvPicPr>
          <p:cNvPr id="70" name="Grafik 69" descr="Ein Bild, das Wasser, sitzend, Schnee, Mann enthält.&#10;&#10;Automatisch generierte Beschreibung">
            <a:extLst>
              <a:ext uri="{FF2B5EF4-FFF2-40B4-BE49-F238E27FC236}">
                <a16:creationId xmlns:a16="http://schemas.microsoft.com/office/drawing/2014/main" id="{9736B41E-888F-4FED-AF30-E587DBAF8D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4194" cy="6858000"/>
          </a:xfrm>
          <a:prstGeom prst="rect">
            <a:avLst/>
          </a:prstGeom>
        </p:spPr>
      </p:pic>
      <p:sp>
        <p:nvSpPr>
          <p:cNvPr id="71" name="Ellipse 70">
            <a:extLst>
              <a:ext uri="{FF2B5EF4-FFF2-40B4-BE49-F238E27FC236}">
                <a16:creationId xmlns:a16="http://schemas.microsoft.com/office/drawing/2014/main" id="{87192A4F-B07D-4228-9654-00B97E60CB08}"/>
              </a:ext>
            </a:extLst>
          </p:cNvPr>
          <p:cNvSpPr/>
          <p:nvPr userDrawn="1"/>
        </p:nvSpPr>
        <p:spPr>
          <a:xfrm>
            <a:off x="602809" y="2666629"/>
            <a:ext cx="188030" cy="18803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Ellipse 71">
            <a:extLst>
              <a:ext uri="{FF2B5EF4-FFF2-40B4-BE49-F238E27FC236}">
                <a16:creationId xmlns:a16="http://schemas.microsoft.com/office/drawing/2014/main" id="{12662D6C-EFDA-40A4-A8FE-76E93502BBA4}"/>
              </a:ext>
            </a:extLst>
          </p:cNvPr>
          <p:cNvSpPr/>
          <p:nvPr userDrawn="1"/>
        </p:nvSpPr>
        <p:spPr>
          <a:xfrm>
            <a:off x="597297" y="3578686"/>
            <a:ext cx="188031" cy="188031"/>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3" name="Ellipse 72">
            <a:extLst>
              <a:ext uri="{FF2B5EF4-FFF2-40B4-BE49-F238E27FC236}">
                <a16:creationId xmlns:a16="http://schemas.microsoft.com/office/drawing/2014/main" id="{405C8593-EADD-46BE-BFAC-B7415BE42C63}"/>
              </a:ext>
            </a:extLst>
          </p:cNvPr>
          <p:cNvSpPr/>
          <p:nvPr userDrawn="1"/>
        </p:nvSpPr>
        <p:spPr>
          <a:xfrm>
            <a:off x="597295" y="4469307"/>
            <a:ext cx="188032" cy="188032"/>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Ellipse 73">
            <a:extLst>
              <a:ext uri="{FF2B5EF4-FFF2-40B4-BE49-F238E27FC236}">
                <a16:creationId xmlns:a16="http://schemas.microsoft.com/office/drawing/2014/main" id="{82631725-08EC-4D8D-AEB0-4D6D2C41D651}"/>
              </a:ext>
            </a:extLst>
          </p:cNvPr>
          <p:cNvSpPr/>
          <p:nvPr userDrawn="1"/>
        </p:nvSpPr>
        <p:spPr>
          <a:xfrm>
            <a:off x="597295" y="5391998"/>
            <a:ext cx="188032" cy="188032"/>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5" name="Textplatzhalter 8">
            <a:extLst>
              <a:ext uri="{FF2B5EF4-FFF2-40B4-BE49-F238E27FC236}">
                <a16:creationId xmlns:a16="http://schemas.microsoft.com/office/drawing/2014/main" id="{085DB526-BDA2-46D1-ADF2-4301ABBAD8C2}"/>
              </a:ext>
            </a:extLst>
          </p:cNvPr>
          <p:cNvSpPr>
            <a:spLocks noGrp="1"/>
          </p:cNvSpPr>
          <p:nvPr>
            <p:ph type="body" sz="quarter" idx="12" hasCustomPrompt="1"/>
          </p:nvPr>
        </p:nvSpPr>
        <p:spPr>
          <a:xfrm>
            <a:off x="785327" y="2809611"/>
            <a:ext cx="3834297" cy="293173"/>
          </a:xfrm>
          <a:prstGeom prst="rect">
            <a:avLst/>
          </a:prstGeom>
        </p:spPr>
        <p:txBody>
          <a:bodyPr/>
          <a:lstStyle>
            <a:lvl1pPr marL="0" indent="0">
              <a:spcBef>
                <a:spcPts val="0"/>
              </a:spcBef>
              <a:buNone/>
              <a:defRPr sz="1400">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de-CH"/>
              <a:t>Kurze Zusammenfassung, kurzes Input</a:t>
            </a:r>
          </a:p>
        </p:txBody>
      </p:sp>
      <p:sp>
        <p:nvSpPr>
          <p:cNvPr id="76" name="Textplatzhalter 4">
            <a:extLst>
              <a:ext uri="{FF2B5EF4-FFF2-40B4-BE49-F238E27FC236}">
                <a16:creationId xmlns:a16="http://schemas.microsoft.com/office/drawing/2014/main" id="{D7CE0F5F-EAE5-41CD-97E7-DED630E21822}"/>
              </a:ext>
            </a:extLst>
          </p:cNvPr>
          <p:cNvSpPr>
            <a:spLocks noGrp="1"/>
          </p:cNvSpPr>
          <p:nvPr>
            <p:ph type="body" sz="quarter" idx="11" hasCustomPrompt="1"/>
          </p:nvPr>
        </p:nvSpPr>
        <p:spPr>
          <a:xfrm>
            <a:off x="785328" y="2571017"/>
            <a:ext cx="3834296" cy="293174"/>
          </a:xfrm>
          <a:prstGeom prst="rect">
            <a:avLst/>
          </a:prstGeom>
        </p:spPr>
        <p:txBody>
          <a:bodyPr/>
          <a:lstStyle>
            <a:lvl1pPr marL="0" indent="0">
              <a:buNone/>
              <a:defRPr sz="16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de-DE"/>
              <a:t>Fettgedruckt</a:t>
            </a:r>
            <a:endParaRPr lang="de-CH"/>
          </a:p>
        </p:txBody>
      </p:sp>
      <p:sp>
        <p:nvSpPr>
          <p:cNvPr id="77" name="Textplatzhalter 8">
            <a:extLst>
              <a:ext uri="{FF2B5EF4-FFF2-40B4-BE49-F238E27FC236}">
                <a16:creationId xmlns:a16="http://schemas.microsoft.com/office/drawing/2014/main" id="{377C2665-A62F-4B1C-A225-EEE716B24A56}"/>
              </a:ext>
            </a:extLst>
          </p:cNvPr>
          <p:cNvSpPr>
            <a:spLocks noGrp="1"/>
          </p:cNvSpPr>
          <p:nvPr>
            <p:ph type="body" sz="quarter" idx="18" hasCustomPrompt="1"/>
          </p:nvPr>
        </p:nvSpPr>
        <p:spPr>
          <a:xfrm>
            <a:off x="785328" y="3710471"/>
            <a:ext cx="3834297" cy="293173"/>
          </a:xfrm>
          <a:prstGeom prst="rect">
            <a:avLst/>
          </a:prstGeom>
        </p:spPr>
        <p:txBody>
          <a:bodyPr/>
          <a:lstStyle>
            <a:lvl1pPr marL="0" indent="0">
              <a:spcBef>
                <a:spcPts val="0"/>
              </a:spcBef>
              <a:buNone/>
              <a:defRPr sz="1400">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de-CH"/>
              <a:t>Kurze Zusammenfassung, kurzes Input</a:t>
            </a:r>
            <a:endParaRPr lang="de-DE"/>
          </a:p>
        </p:txBody>
      </p:sp>
      <p:sp>
        <p:nvSpPr>
          <p:cNvPr id="78" name="Textplatzhalter 4">
            <a:extLst>
              <a:ext uri="{FF2B5EF4-FFF2-40B4-BE49-F238E27FC236}">
                <a16:creationId xmlns:a16="http://schemas.microsoft.com/office/drawing/2014/main" id="{A045A0BB-CFD4-4314-9B78-B3439627B8CA}"/>
              </a:ext>
            </a:extLst>
          </p:cNvPr>
          <p:cNvSpPr>
            <a:spLocks noGrp="1"/>
          </p:cNvSpPr>
          <p:nvPr>
            <p:ph type="body" sz="quarter" idx="19" hasCustomPrompt="1"/>
          </p:nvPr>
        </p:nvSpPr>
        <p:spPr>
          <a:xfrm>
            <a:off x="785328" y="3482409"/>
            <a:ext cx="3834296" cy="293174"/>
          </a:xfrm>
          <a:prstGeom prst="rect">
            <a:avLst/>
          </a:prstGeom>
        </p:spPr>
        <p:txBody>
          <a:bodyPr/>
          <a:lstStyle>
            <a:lvl1pPr marL="0" indent="0">
              <a:buNone/>
              <a:defRPr sz="16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de-DE"/>
              <a:t>Fettgedruckt</a:t>
            </a:r>
            <a:endParaRPr lang="de-CH"/>
          </a:p>
        </p:txBody>
      </p:sp>
      <p:sp>
        <p:nvSpPr>
          <p:cNvPr id="79" name="Textplatzhalter 8">
            <a:extLst>
              <a:ext uri="{FF2B5EF4-FFF2-40B4-BE49-F238E27FC236}">
                <a16:creationId xmlns:a16="http://schemas.microsoft.com/office/drawing/2014/main" id="{0CFDD50F-BE7F-409D-933E-96D9B9D1787D}"/>
              </a:ext>
            </a:extLst>
          </p:cNvPr>
          <p:cNvSpPr>
            <a:spLocks noGrp="1"/>
          </p:cNvSpPr>
          <p:nvPr>
            <p:ph type="body" sz="quarter" idx="20" hasCustomPrompt="1"/>
          </p:nvPr>
        </p:nvSpPr>
        <p:spPr>
          <a:xfrm>
            <a:off x="785328" y="4607430"/>
            <a:ext cx="3834297" cy="293173"/>
          </a:xfrm>
          <a:prstGeom prst="rect">
            <a:avLst/>
          </a:prstGeom>
        </p:spPr>
        <p:txBody>
          <a:bodyPr/>
          <a:lstStyle>
            <a:lvl1pPr marL="0" indent="0">
              <a:spcBef>
                <a:spcPts val="0"/>
              </a:spcBef>
              <a:buNone/>
              <a:defRPr sz="1400">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de-CH"/>
              <a:t>Kurze Zusammenfassung, kurzes Input</a:t>
            </a:r>
            <a:endParaRPr lang="de-DE"/>
          </a:p>
        </p:txBody>
      </p:sp>
      <p:sp>
        <p:nvSpPr>
          <p:cNvPr id="80" name="Textplatzhalter 4">
            <a:extLst>
              <a:ext uri="{FF2B5EF4-FFF2-40B4-BE49-F238E27FC236}">
                <a16:creationId xmlns:a16="http://schemas.microsoft.com/office/drawing/2014/main" id="{406867F1-5700-4A4B-9078-0BF639640C54}"/>
              </a:ext>
            </a:extLst>
          </p:cNvPr>
          <p:cNvSpPr>
            <a:spLocks noGrp="1"/>
          </p:cNvSpPr>
          <p:nvPr>
            <p:ph type="body" sz="quarter" idx="21" hasCustomPrompt="1"/>
          </p:nvPr>
        </p:nvSpPr>
        <p:spPr>
          <a:xfrm>
            <a:off x="785328" y="4369843"/>
            <a:ext cx="3834296" cy="293174"/>
          </a:xfrm>
          <a:prstGeom prst="rect">
            <a:avLst/>
          </a:prstGeom>
        </p:spPr>
        <p:txBody>
          <a:bodyPr/>
          <a:lstStyle>
            <a:lvl1pPr marL="0" indent="0">
              <a:buNone/>
              <a:defRPr sz="16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de-DE"/>
              <a:t>Fettgedruckt</a:t>
            </a:r>
            <a:endParaRPr lang="de-CH"/>
          </a:p>
        </p:txBody>
      </p:sp>
      <p:sp>
        <p:nvSpPr>
          <p:cNvPr id="81" name="Textplatzhalter 8">
            <a:extLst>
              <a:ext uri="{FF2B5EF4-FFF2-40B4-BE49-F238E27FC236}">
                <a16:creationId xmlns:a16="http://schemas.microsoft.com/office/drawing/2014/main" id="{065E735F-A458-41E9-9A71-3EBB9F54B833}"/>
              </a:ext>
            </a:extLst>
          </p:cNvPr>
          <p:cNvSpPr>
            <a:spLocks noGrp="1"/>
          </p:cNvSpPr>
          <p:nvPr>
            <p:ph type="body" sz="quarter" idx="22" hasCustomPrompt="1"/>
          </p:nvPr>
        </p:nvSpPr>
        <p:spPr>
          <a:xfrm>
            <a:off x="785328" y="5533163"/>
            <a:ext cx="3834297" cy="293173"/>
          </a:xfrm>
          <a:prstGeom prst="rect">
            <a:avLst/>
          </a:prstGeom>
        </p:spPr>
        <p:txBody>
          <a:bodyPr/>
          <a:lstStyle>
            <a:lvl1pPr marL="0" indent="0">
              <a:spcBef>
                <a:spcPts val="0"/>
              </a:spcBef>
              <a:buNone/>
              <a:defRPr sz="1400">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de-CH"/>
              <a:t>Kurze Zusammenfassung, kurzes Input</a:t>
            </a:r>
            <a:endParaRPr lang="de-DE"/>
          </a:p>
        </p:txBody>
      </p:sp>
      <p:sp>
        <p:nvSpPr>
          <p:cNvPr id="82" name="Textplatzhalter 4">
            <a:extLst>
              <a:ext uri="{FF2B5EF4-FFF2-40B4-BE49-F238E27FC236}">
                <a16:creationId xmlns:a16="http://schemas.microsoft.com/office/drawing/2014/main" id="{4A931988-0F0A-4623-A363-59506F44D607}"/>
              </a:ext>
            </a:extLst>
          </p:cNvPr>
          <p:cNvSpPr>
            <a:spLocks noGrp="1"/>
          </p:cNvSpPr>
          <p:nvPr>
            <p:ph type="body" sz="quarter" idx="23" hasCustomPrompt="1"/>
          </p:nvPr>
        </p:nvSpPr>
        <p:spPr>
          <a:xfrm>
            <a:off x="785328" y="5295576"/>
            <a:ext cx="3834296" cy="293174"/>
          </a:xfrm>
          <a:prstGeom prst="rect">
            <a:avLst/>
          </a:prstGeom>
        </p:spPr>
        <p:txBody>
          <a:bodyPr/>
          <a:lstStyle>
            <a:lvl1pPr marL="0" indent="0">
              <a:buNone/>
              <a:defRPr sz="16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de-DE"/>
              <a:t>Fettgedruckt</a:t>
            </a:r>
            <a:endParaRPr lang="de-CH"/>
          </a:p>
        </p:txBody>
      </p:sp>
      <p:sp>
        <p:nvSpPr>
          <p:cNvPr id="83" name="Abgerundetes Rechteck 13">
            <a:extLst>
              <a:ext uri="{FF2B5EF4-FFF2-40B4-BE49-F238E27FC236}">
                <a16:creationId xmlns:a16="http://schemas.microsoft.com/office/drawing/2014/main" id="{693FA56A-DDD1-472B-836C-2780AC1B298B}"/>
              </a:ext>
            </a:extLst>
          </p:cNvPr>
          <p:cNvSpPr/>
          <p:nvPr userDrawn="1"/>
        </p:nvSpPr>
        <p:spPr>
          <a:xfrm>
            <a:off x="7442421" y="489403"/>
            <a:ext cx="5035828" cy="1142134"/>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84" name="Textplatzhalter 10">
            <a:extLst>
              <a:ext uri="{FF2B5EF4-FFF2-40B4-BE49-F238E27FC236}">
                <a16:creationId xmlns:a16="http://schemas.microsoft.com/office/drawing/2014/main" id="{502AD9C0-4683-41A4-A1D4-D0A3BAC527DD}"/>
              </a:ext>
            </a:extLst>
          </p:cNvPr>
          <p:cNvSpPr>
            <a:spLocks noGrp="1"/>
          </p:cNvSpPr>
          <p:nvPr>
            <p:ph type="body" sz="quarter" idx="24" hasCustomPrompt="1"/>
          </p:nvPr>
        </p:nvSpPr>
        <p:spPr>
          <a:xfrm>
            <a:off x="7627603" y="637271"/>
            <a:ext cx="4226135" cy="781954"/>
          </a:xfrm>
          <a:prstGeom prst="rect">
            <a:avLst/>
          </a:prstGeom>
        </p:spPr>
        <p:txBody>
          <a:bodyPr/>
          <a:lstStyle>
            <a:lvl1pPr marL="0" indent="0">
              <a:spcBef>
                <a:spcPts val="0"/>
              </a:spcBef>
              <a:buNone/>
              <a:defRPr sz="2000">
                <a:solidFill>
                  <a:schemeClr val="bg1"/>
                </a:solidFill>
                <a:latin typeface="Gotham Medium" pitchFamily="50" charset="0"/>
                <a:cs typeface="Gotham Medium" pitchFamily="50" charset="0"/>
              </a:defRPr>
            </a:lvl1pPr>
            <a:lvl2pPr marL="457200" indent="0">
              <a:buNone/>
              <a:defRPr sz="2200">
                <a:solidFill>
                  <a:schemeClr val="bg1"/>
                </a:solidFill>
                <a:latin typeface="+mj-lt"/>
              </a:defRPr>
            </a:lvl2pPr>
            <a:lvl3pPr marL="914400" indent="0">
              <a:buNone/>
              <a:defRPr sz="2200">
                <a:solidFill>
                  <a:schemeClr val="bg1"/>
                </a:solidFill>
                <a:latin typeface="+mj-lt"/>
              </a:defRPr>
            </a:lvl3pPr>
            <a:lvl4pPr marL="1371600" indent="0">
              <a:buNone/>
              <a:defRPr sz="2200">
                <a:solidFill>
                  <a:schemeClr val="bg1"/>
                </a:solidFill>
                <a:latin typeface="+mj-lt"/>
              </a:defRPr>
            </a:lvl4pPr>
            <a:lvl5pPr marL="1828800" indent="0">
              <a:buNone/>
              <a:defRPr sz="2200">
                <a:solidFill>
                  <a:schemeClr val="bg1"/>
                </a:solidFill>
                <a:latin typeface="+mj-lt"/>
              </a:defRPr>
            </a:lvl5pPr>
          </a:lstStyle>
          <a:p>
            <a:pPr lvl="0"/>
            <a:r>
              <a:rPr lang="de-CH" sz="2000"/>
              <a:t>Aussage, Thema, Input oder ein Übertitel</a:t>
            </a:r>
            <a:endParaRPr lang="de-CH"/>
          </a:p>
        </p:txBody>
      </p:sp>
      <p:pic>
        <p:nvPicPr>
          <p:cNvPr id="23" name="Grafik 22" descr="Ein Bild, das Zeichnung enthält.&#10;&#10;Automatisch generierte Beschreibung">
            <a:extLst>
              <a:ext uri="{FF2B5EF4-FFF2-40B4-BE49-F238E27FC236}">
                <a16:creationId xmlns:a16="http://schemas.microsoft.com/office/drawing/2014/main" id="{E63303E7-8F8C-4E84-978C-18E31C33F7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3882243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V02">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55C5B1C-2CA2-4A30-9E4A-7478CFC30970}"/>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C2D18CDF-D09C-4096-BA54-A52E1B7D350F}"/>
              </a:ext>
            </a:extLst>
          </p:cNvPr>
          <p:cNvSpPr>
            <a:spLocks noGrp="1"/>
          </p:cNvSpPr>
          <p:nvPr>
            <p:ph sz="quarter" idx="13" hasCustomPrompt="1"/>
          </p:nvPr>
        </p:nvSpPr>
        <p:spPr>
          <a:xfrm>
            <a:off x="507773" y="442005"/>
            <a:ext cx="11255597"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44985204-6080-4F4D-9A41-BC8C0132996F}"/>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Textplatzhalter 12">
            <a:extLst>
              <a:ext uri="{FF2B5EF4-FFF2-40B4-BE49-F238E27FC236}">
                <a16:creationId xmlns:a16="http://schemas.microsoft.com/office/drawing/2014/main" id="{FC1410A2-388E-4F71-A286-73B942DA1FD7}"/>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18" name="Textplatzhalter 17">
            <a:extLst>
              <a:ext uri="{FF2B5EF4-FFF2-40B4-BE49-F238E27FC236}">
                <a16:creationId xmlns:a16="http://schemas.microsoft.com/office/drawing/2014/main" id="{219A92B2-CD4D-45E7-BE3E-43F8722264EB}"/>
              </a:ext>
            </a:extLst>
          </p:cNvPr>
          <p:cNvSpPr>
            <a:spLocks noGrp="1"/>
          </p:cNvSpPr>
          <p:nvPr>
            <p:ph type="body" sz="quarter" idx="18" hasCustomPrompt="1"/>
          </p:nvPr>
        </p:nvSpPr>
        <p:spPr>
          <a:xfrm>
            <a:off x="500516" y="1306236"/>
            <a:ext cx="11262856" cy="436427"/>
          </a:xfrm>
          <a:prstGeom prst="rect">
            <a:avLst/>
          </a:prstGeom>
        </p:spPr>
        <p:txBody>
          <a:bodyPr/>
          <a:lstStyle>
            <a:lvl1pPr marL="0" indent="0">
              <a:spcBef>
                <a:spcPts val="0"/>
              </a:spcBef>
              <a:buNone/>
              <a:defRPr sz="1600">
                <a:latin typeface="+mj-lt"/>
              </a:defRPr>
            </a:lvl1pPr>
          </a:lstStyle>
          <a:p>
            <a:pPr lvl="0"/>
            <a:r>
              <a:rPr lang="de-CH"/>
              <a:t>Blocktitel</a:t>
            </a:r>
          </a:p>
        </p:txBody>
      </p:sp>
      <p:sp>
        <p:nvSpPr>
          <p:cNvPr id="6" name="Textplatzhalter 5">
            <a:extLst>
              <a:ext uri="{FF2B5EF4-FFF2-40B4-BE49-F238E27FC236}">
                <a16:creationId xmlns:a16="http://schemas.microsoft.com/office/drawing/2014/main" id="{24188421-1DBF-4E71-B36A-10E2ACC70976}"/>
              </a:ext>
            </a:extLst>
          </p:cNvPr>
          <p:cNvSpPr>
            <a:spLocks noGrp="1"/>
          </p:cNvSpPr>
          <p:nvPr>
            <p:ph type="body" sz="quarter" idx="20" hasCustomPrompt="1"/>
          </p:nvPr>
        </p:nvSpPr>
        <p:spPr>
          <a:xfrm>
            <a:off x="500514" y="1750461"/>
            <a:ext cx="11262856" cy="4213483"/>
          </a:xfrm>
        </p:spPr>
        <p:txBody>
          <a:bodyPr/>
          <a:lstStyle>
            <a:lvl1pPr marL="0" indent="0">
              <a:buNone/>
              <a:defRPr/>
            </a:lvl1pPr>
          </a:lstStyle>
          <a:p>
            <a:pPr lvl="0"/>
            <a:r>
              <a:rPr lang="de-DE"/>
              <a:t>Text</a:t>
            </a:r>
            <a:endParaRPr lang="de-CH"/>
          </a:p>
        </p:txBody>
      </p:sp>
    </p:spTree>
    <p:extLst>
      <p:ext uri="{BB962C8B-B14F-4D97-AF65-F5344CB8AC3E}">
        <p14:creationId xmlns:p14="http://schemas.microsoft.com/office/powerpoint/2010/main" val="37696776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uflistung frei V01">
    <p:spTree>
      <p:nvGrpSpPr>
        <p:cNvPr id="1" name=""/>
        <p:cNvGrpSpPr/>
        <p:nvPr/>
      </p:nvGrpSpPr>
      <p:grpSpPr>
        <a:xfrm>
          <a:off x="0" y="0"/>
          <a:ext cx="0" cy="0"/>
          <a:chOff x="0" y="0"/>
          <a:chExt cx="0" cy="0"/>
        </a:xfrm>
      </p:grpSpPr>
      <p:pic>
        <p:nvPicPr>
          <p:cNvPr id="128" name="Grafik 127" descr="Ein Bild, das Wasser, sitzend, Schnee, Mann enthält.&#10;&#10;Automatisch generierte Beschreibung">
            <a:extLst>
              <a:ext uri="{FF2B5EF4-FFF2-40B4-BE49-F238E27FC236}">
                <a16:creationId xmlns:a16="http://schemas.microsoft.com/office/drawing/2014/main" id="{AECF7293-63F3-41BA-9327-E46FE55C55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4194" cy="6858000"/>
          </a:xfrm>
          <a:prstGeom prst="rect">
            <a:avLst/>
          </a:prstGeom>
        </p:spPr>
      </p:pic>
      <p:sp>
        <p:nvSpPr>
          <p:cNvPr id="3" name="Foliennummernplatzhalter 2">
            <a:extLst>
              <a:ext uri="{FF2B5EF4-FFF2-40B4-BE49-F238E27FC236}">
                <a16:creationId xmlns:a16="http://schemas.microsoft.com/office/drawing/2014/main" id="{25139AE6-437A-40FA-BB94-D0E9233ADC2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121" name="Inhaltsplatzhalter 7">
            <a:extLst>
              <a:ext uri="{FF2B5EF4-FFF2-40B4-BE49-F238E27FC236}">
                <a16:creationId xmlns:a16="http://schemas.microsoft.com/office/drawing/2014/main" id="{93BA598E-3A0D-438A-A84F-810280A63AFC}"/>
              </a:ext>
            </a:extLst>
          </p:cNvPr>
          <p:cNvSpPr>
            <a:spLocks noGrp="1"/>
          </p:cNvSpPr>
          <p:nvPr>
            <p:ph sz="quarter" idx="13" hasCustomPrompt="1"/>
          </p:nvPr>
        </p:nvSpPr>
        <p:spPr>
          <a:xfrm>
            <a:off x="507774" y="442005"/>
            <a:ext cx="5300171"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122" name="Ellipse 121">
            <a:extLst>
              <a:ext uri="{FF2B5EF4-FFF2-40B4-BE49-F238E27FC236}">
                <a16:creationId xmlns:a16="http://schemas.microsoft.com/office/drawing/2014/main" id="{F6726AAD-0C40-4070-B3CB-FCA1DBB1B5BD}"/>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3" name="Textplatzhalter 12">
            <a:extLst>
              <a:ext uri="{FF2B5EF4-FFF2-40B4-BE49-F238E27FC236}">
                <a16:creationId xmlns:a16="http://schemas.microsoft.com/office/drawing/2014/main" id="{06027E0A-8B51-49F7-B193-5110CB11BBAE}"/>
              </a:ext>
            </a:extLst>
          </p:cNvPr>
          <p:cNvSpPr>
            <a:spLocks noGrp="1"/>
          </p:cNvSpPr>
          <p:nvPr>
            <p:ph type="body" sz="quarter" idx="17" hasCustomPrompt="1"/>
          </p:nvPr>
        </p:nvSpPr>
        <p:spPr>
          <a:xfrm>
            <a:off x="500517" y="606063"/>
            <a:ext cx="5307428" cy="69215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124" name="Textplatzhalter 8">
            <a:extLst>
              <a:ext uri="{FF2B5EF4-FFF2-40B4-BE49-F238E27FC236}">
                <a16:creationId xmlns:a16="http://schemas.microsoft.com/office/drawing/2014/main" id="{A51BDE19-5F56-4740-93FB-0E347A5F247D}"/>
              </a:ext>
            </a:extLst>
          </p:cNvPr>
          <p:cNvSpPr>
            <a:spLocks noGrp="1"/>
          </p:cNvSpPr>
          <p:nvPr>
            <p:ph type="body" sz="quarter" idx="12" hasCustomPrompt="1"/>
          </p:nvPr>
        </p:nvSpPr>
        <p:spPr>
          <a:xfrm>
            <a:off x="498061" y="2782208"/>
            <a:ext cx="4827918" cy="1058546"/>
          </a:xfrm>
          <a:prstGeom prst="rect">
            <a:avLst/>
          </a:prstGeom>
        </p:spPr>
        <p:txBody>
          <a:bodyPr/>
          <a:lstStyle>
            <a:lvl1pPr marL="0" indent="0">
              <a:spcBef>
                <a:spcPts val="0"/>
              </a:spcBef>
              <a:buNone/>
              <a:defRPr sz="1400">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de-CH"/>
              <a:t>Hier können die Auflistungspunkte selber platziert werden. Die Punkte sind in der Hilfsfolie zu finden. </a:t>
            </a:r>
            <a:endParaRPr lang="de-DE"/>
          </a:p>
        </p:txBody>
      </p:sp>
      <p:sp>
        <p:nvSpPr>
          <p:cNvPr id="125" name="Textplatzhalter 4">
            <a:extLst>
              <a:ext uri="{FF2B5EF4-FFF2-40B4-BE49-F238E27FC236}">
                <a16:creationId xmlns:a16="http://schemas.microsoft.com/office/drawing/2014/main" id="{7AD15F9F-156F-4AF1-A68F-E115CFCCFB0D}"/>
              </a:ext>
            </a:extLst>
          </p:cNvPr>
          <p:cNvSpPr>
            <a:spLocks noGrp="1"/>
          </p:cNvSpPr>
          <p:nvPr>
            <p:ph type="body" sz="quarter" idx="11" hasCustomPrompt="1"/>
          </p:nvPr>
        </p:nvSpPr>
        <p:spPr>
          <a:xfrm>
            <a:off x="498061" y="2487297"/>
            <a:ext cx="2656170" cy="293174"/>
          </a:xfrm>
          <a:prstGeom prst="rect">
            <a:avLst/>
          </a:prstGeom>
        </p:spPr>
        <p:txBody>
          <a:bodyPr/>
          <a:lstStyle>
            <a:lvl1pPr marL="0" indent="0">
              <a:buNone/>
              <a:defRPr sz="16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de-DE"/>
              <a:t>Auflistung</a:t>
            </a:r>
            <a:endParaRPr lang="de-CH"/>
          </a:p>
        </p:txBody>
      </p:sp>
      <p:sp>
        <p:nvSpPr>
          <p:cNvPr id="126" name="Abgerundetes Rechteck 13">
            <a:extLst>
              <a:ext uri="{FF2B5EF4-FFF2-40B4-BE49-F238E27FC236}">
                <a16:creationId xmlns:a16="http://schemas.microsoft.com/office/drawing/2014/main" id="{EC35F959-50E5-4768-BF54-BB1A7F5542E3}"/>
              </a:ext>
            </a:extLst>
          </p:cNvPr>
          <p:cNvSpPr/>
          <p:nvPr userDrawn="1"/>
        </p:nvSpPr>
        <p:spPr>
          <a:xfrm>
            <a:off x="7442421" y="489403"/>
            <a:ext cx="5035828" cy="1142134"/>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27" name="Textplatzhalter 10">
            <a:extLst>
              <a:ext uri="{FF2B5EF4-FFF2-40B4-BE49-F238E27FC236}">
                <a16:creationId xmlns:a16="http://schemas.microsoft.com/office/drawing/2014/main" id="{F54713A8-0B4B-4FE5-AE35-6010F0F9A252}"/>
              </a:ext>
            </a:extLst>
          </p:cNvPr>
          <p:cNvSpPr>
            <a:spLocks noGrp="1"/>
          </p:cNvSpPr>
          <p:nvPr>
            <p:ph type="body" sz="quarter" idx="24" hasCustomPrompt="1"/>
          </p:nvPr>
        </p:nvSpPr>
        <p:spPr>
          <a:xfrm>
            <a:off x="7627603" y="637271"/>
            <a:ext cx="4226135" cy="781954"/>
          </a:xfrm>
          <a:prstGeom prst="rect">
            <a:avLst/>
          </a:prstGeom>
        </p:spPr>
        <p:txBody>
          <a:bodyPr/>
          <a:lstStyle>
            <a:lvl1pPr marL="0" indent="0">
              <a:buNone/>
              <a:defRPr sz="2000">
                <a:solidFill>
                  <a:schemeClr val="bg1"/>
                </a:solidFill>
                <a:latin typeface="Gotham Medium" pitchFamily="50" charset="0"/>
                <a:cs typeface="Gotham Medium" pitchFamily="50" charset="0"/>
              </a:defRPr>
            </a:lvl1pPr>
            <a:lvl2pPr marL="457200" indent="0">
              <a:buNone/>
              <a:defRPr sz="2200">
                <a:solidFill>
                  <a:schemeClr val="bg1"/>
                </a:solidFill>
                <a:latin typeface="+mj-lt"/>
              </a:defRPr>
            </a:lvl2pPr>
            <a:lvl3pPr marL="914400" indent="0">
              <a:buNone/>
              <a:defRPr sz="2200">
                <a:solidFill>
                  <a:schemeClr val="bg1"/>
                </a:solidFill>
                <a:latin typeface="+mj-lt"/>
              </a:defRPr>
            </a:lvl3pPr>
            <a:lvl4pPr marL="1371600" indent="0">
              <a:buNone/>
              <a:defRPr sz="2200">
                <a:solidFill>
                  <a:schemeClr val="bg1"/>
                </a:solidFill>
                <a:latin typeface="+mj-lt"/>
              </a:defRPr>
            </a:lvl4pPr>
            <a:lvl5pPr marL="1828800" indent="0">
              <a:buNone/>
              <a:defRPr sz="2200">
                <a:solidFill>
                  <a:schemeClr val="bg1"/>
                </a:solidFill>
                <a:latin typeface="+mj-lt"/>
              </a:defRPr>
            </a:lvl5pPr>
          </a:lstStyle>
          <a:p>
            <a:pPr lvl="0"/>
            <a:r>
              <a:rPr lang="de-CH" sz="2000"/>
              <a:t>Aussage, Thema, Input oder ein Übertitel</a:t>
            </a:r>
            <a:endParaRPr lang="de-CH"/>
          </a:p>
        </p:txBody>
      </p:sp>
      <p:pic>
        <p:nvPicPr>
          <p:cNvPr id="13" name="Grafik 12" descr="Ein Bild, das Zeichnung enthält.&#10;&#10;Automatisch generierte Beschreibung">
            <a:extLst>
              <a:ext uri="{FF2B5EF4-FFF2-40B4-BE49-F238E27FC236}">
                <a16:creationId xmlns:a16="http://schemas.microsoft.com/office/drawing/2014/main" id="{4CA8F81B-4CE4-4DB8-9E18-09E9469C5B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11849648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uflistung frei V02">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5139AE6-437A-40FA-BB94-D0E9233ADC2C}"/>
              </a:ext>
            </a:extLst>
          </p:cNvPr>
          <p:cNvSpPr>
            <a:spLocks noGrp="1"/>
          </p:cNvSpPr>
          <p:nvPr>
            <p:ph type="sldNum" sz="quarter" idx="10"/>
          </p:nvPr>
        </p:nvSpPr>
        <p:spPr/>
        <p:txBody>
          <a:bodyPr/>
          <a:lstStyle/>
          <a:p>
            <a:fld id="{49096D1E-A892-46F4-B423-582F2ECF1F4A}" type="slidenum">
              <a:rPr lang="de-CH" smtClean="0"/>
              <a:pPr/>
              <a:t>‹Nr.›</a:t>
            </a:fld>
            <a:endParaRPr lang="de-CH"/>
          </a:p>
        </p:txBody>
      </p:sp>
      <p:pic>
        <p:nvPicPr>
          <p:cNvPr id="89" name="Grafik 88" descr="Ein Bild, das draußen, Schnee, Stadt, Licht enthält.&#10;&#10;Automatisch generierte Beschreibung">
            <a:extLst>
              <a:ext uri="{FF2B5EF4-FFF2-40B4-BE49-F238E27FC236}">
                <a16:creationId xmlns:a16="http://schemas.microsoft.com/office/drawing/2014/main" id="{248D7EA7-5D51-4E24-8348-E6A7C2C7A3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4194" cy="6858000"/>
          </a:xfrm>
          <a:prstGeom prst="rect">
            <a:avLst/>
          </a:prstGeom>
        </p:spPr>
      </p:pic>
      <p:sp>
        <p:nvSpPr>
          <p:cNvPr id="90" name="Inhaltsplatzhalter 7">
            <a:extLst>
              <a:ext uri="{FF2B5EF4-FFF2-40B4-BE49-F238E27FC236}">
                <a16:creationId xmlns:a16="http://schemas.microsoft.com/office/drawing/2014/main" id="{38991E17-1F7D-4C68-A468-B1175FA8D5C7}"/>
              </a:ext>
            </a:extLst>
          </p:cNvPr>
          <p:cNvSpPr>
            <a:spLocks noGrp="1"/>
          </p:cNvSpPr>
          <p:nvPr>
            <p:ph sz="quarter" idx="13" hasCustomPrompt="1"/>
          </p:nvPr>
        </p:nvSpPr>
        <p:spPr>
          <a:xfrm>
            <a:off x="507774" y="442005"/>
            <a:ext cx="5300208"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91" name="Ellipse 90">
            <a:extLst>
              <a:ext uri="{FF2B5EF4-FFF2-40B4-BE49-F238E27FC236}">
                <a16:creationId xmlns:a16="http://schemas.microsoft.com/office/drawing/2014/main" id="{20900351-83C8-46C5-AD7F-2FC09BD57DCC}"/>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2" name="Textplatzhalter 12">
            <a:extLst>
              <a:ext uri="{FF2B5EF4-FFF2-40B4-BE49-F238E27FC236}">
                <a16:creationId xmlns:a16="http://schemas.microsoft.com/office/drawing/2014/main" id="{DF58FBAE-1B99-4772-96D7-A2152C3F9CFC}"/>
              </a:ext>
            </a:extLst>
          </p:cNvPr>
          <p:cNvSpPr>
            <a:spLocks noGrp="1"/>
          </p:cNvSpPr>
          <p:nvPr>
            <p:ph type="body" sz="quarter" idx="17" hasCustomPrompt="1"/>
          </p:nvPr>
        </p:nvSpPr>
        <p:spPr>
          <a:xfrm>
            <a:off x="500517" y="606063"/>
            <a:ext cx="5307465" cy="69215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93" name="Textplatzhalter 8">
            <a:extLst>
              <a:ext uri="{FF2B5EF4-FFF2-40B4-BE49-F238E27FC236}">
                <a16:creationId xmlns:a16="http://schemas.microsoft.com/office/drawing/2014/main" id="{EF21357E-2F34-4B10-A3B3-A4023290E594}"/>
              </a:ext>
            </a:extLst>
          </p:cNvPr>
          <p:cNvSpPr>
            <a:spLocks noGrp="1"/>
          </p:cNvSpPr>
          <p:nvPr>
            <p:ph type="body" sz="quarter" idx="12" hasCustomPrompt="1"/>
          </p:nvPr>
        </p:nvSpPr>
        <p:spPr>
          <a:xfrm>
            <a:off x="500517" y="2728334"/>
            <a:ext cx="4824897" cy="1058546"/>
          </a:xfrm>
          <a:prstGeom prst="rect">
            <a:avLst/>
          </a:prstGeom>
        </p:spPr>
        <p:txBody>
          <a:bodyPr/>
          <a:lstStyle>
            <a:lvl1pPr marL="0" indent="0">
              <a:spcBef>
                <a:spcPts val="0"/>
              </a:spcBef>
              <a:buNone/>
              <a:defRPr sz="1400">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de-CH"/>
              <a:t>Hier können die Auflistungspunkte selber platziert werden. Die Punkte sind in der Hilfsfolie zu finden. </a:t>
            </a:r>
            <a:endParaRPr lang="de-DE"/>
          </a:p>
        </p:txBody>
      </p:sp>
      <p:sp>
        <p:nvSpPr>
          <p:cNvPr id="94" name="Textplatzhalter 4">
            <a:extLst>
              <a:ext uri="{FF2B5EF4-FFF2-40B4-BE49-F238E27FC236}">
                <a16:creationId xmlns:a16="http://schemas.microsoft.com/office/drawing/2014/main" id="{BDE7E58A-3C0A-4DBC-94FF-786CE369B263}"/>
              </a:ext>
            </a:extLst>
          </p:cNvPr>
          <p:cNvSpPr>
            <a:spLocks noGrp="1"/>
          </p:cNvSpPr>
          <p:nvPr>
            <p:ph type="body" sz="quarter" idx="11" hasCustomPrompt="1"/>
          </p:nvPr>
        </p:nvSpPr>
        <p:spPr>
          <a:xfrm>
            <a:off x="500517" y="2435160"/>
            <a:ext cx="2656170" cy="293174"/>
          </a:xfrm>
          <a:prstGeom prst="rect">
            <a:avLst/>
          </a:prstGeom>
        </p:spPr>
        <p:txBody>
          <a:bodyPr/>
          <a:lstStyle>
            <a:lvl1pPr marL="0" indent="0">
              <a:buNone/>
              <a:defRPr sz="16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de-DE"/>
              <a:t>Auflistung</a:t>
            </a:r>
            <a:endParaRPr lang="de-CH"/>
          </a:p>
        </p:txBody>
      </p:sp>
      <p:pic>
        <p:nvPicPr>
          <p:cNvPr id="11" name="Grafik 10" descr="Ein Bild, das Zeichnung enthält.&#10;&#10;Automatisch generierte Beschreibung">
            <a:extLst>
              <a:ext uri="{FF2B5EF4-FFF2-40B4-BE49-F238E27FC236}">
                <a16:creationId xmlns:a16="http://schemas.microsoft.com/office/drawing/2014/main" id="{7C2D79E8-BDED-4D8C-9CD8-0871A82785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4433" y="6227806"/>
            <a:ext cx="1502724" cy="571017"/>
          </a:xfrm>
          <a:prstGeom prst="rect">
            <a:avLst/>
          </a:prstGeom>
        </p:spPr>
      </p:pic>
    </p:spTree>
    <p:extLst>
      <p:ext uri="{BB962C8B-B14F-4D97-AF65-F5344CB8AC3E}">
        <p14:creationId xmlns:p14="http://schemas.microsoft.com/office/powerpoint/2010/main" val="6149588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anagement Team V01_deutsch">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4392F46-6656-4706-BBEF-9FDA9D13065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309E31EF-A630-460F-A3EC-8AF4A7929608}"/>
              </a:ext>
            </a:extLst>
          </p:cNvPr>
          <p:cNvSpPr>
            <a:spLocks noGrp="1"/>
          </p:cNvSpPr>
          <p:nvPr>
            <p:ph sz="quarter" idx="13" hasCustomPrompt="1"/>
          </p:nvPr>
        </p:nvSpPr>
        <p:spPr>
          <a:xfrm>
            <a:off x="507773" y="442005"/>
            <a:ext cx="11183709"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D9A2F88C-3E81-44A4-80CD-80906B85F8D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3EAE9060-21F8-4CF1-9B6E-1F8CDB247AA0}"/>
              </a:ext>
            </a:extLst>
          </p:cNvPr>
          <p:cNvSpPr txBox="1"/>
          <p:nvPr userDrawn="1"/>
        </p:nvSpPr>
        <p:spPr>
          <a:xfrm>
            <a:off x="500517" y="579782"/>
            <a:ext cx="11262857" cy="830997"/>
          </a:xfrm>
          <a:prstGeom prst="rect">
            <a:avLst/>
          </a:prstGeom>
          <a:noFill/>
        </p:spPr>
        <p:txBody>
          <a:bodyPr wrap="square" rtlCol="0">
            <a:spAutoFit/>
          </a:bodyPr>
          <a:lstStyle/>
          <a:p>
            <a:r>
              <a:rPr lang="de-CH" sz="2400" kern="1200" baseline="0" noProof="0">
                <a:solidFill>
                  <a:schemeClr val="tx1"/>
                </a:solidFill>
                <a:latin typeface="Gotham Black" panose="02000603040000020004" pitchFamily="2" charset="0"/>
                <a:ea typeface="+mn-ea"/>
                <a:cs typeface="Gotham Ultra" pitchFamily="50" charset="0"/>
              </a:rPr>
              <a:t>Management Team</a:t>
            </a:r>
          </a:p>
          <a:p>
            <a:endParaRPr lang="de-CH" sz="2400" kern="1200" baseline="0" noProof="0">
              <a:solidFill>
                <a:schemeClr val="tx1"/>
              </a:solidFill>
              <a:latin typeface="Gotham Black" panose="02000603040000020004" pitchFamily="2" charset="0"/>
              <a:ea typeface="+mn-ea"/>
              <a:cs typeface="Gotham Ultra" pitchFamily="50" charset="0"/>
            </a:endParaRPr>
          </a:p>
        </p:txBody>
      </p:sp>
      <p:sp>
        <p:nvSpPr>
          <p:cNvPr id="20" name="Textfeld 19">
            <a:extLst>
              <a:ext uri="{FF2B5EF4-FFF2-40B4-BE49-F238E27FC236}">
                <a16:creationId xmlns:a16="http://schemas.microsoft.com/office/drawing/2014/main" id="{F4E9E28E-1A68-4FBB-A15A-EBC1F2BF1FA8}"/>
              </a:ext>
            </a:extLst>
          </p:cNvPr>
          <p:cNvSpPr txBox="1"/>
          <p:nvPr userDrawn="1"/>
        </p:nvSpPr>
        <p:spPr>
          <a:xfrm>
            <a:off x="500517" y="1618966"/>
            <a:ext cx="2766060" cy="338554"/>
          </a:xfrm>
          <a:prstGeom prst="rect">
            <a:avLst/>
          </a:prstGeom>
          <a:noFill/>
        </p:spPr>
        <p:txBody>
          <a:bodyPr wrap="square" rtlCol="0">
            <a:spAutoFit/>
          </a:bodyPr>
          <a:lstStyle/>
          <a:p>
            <a:r>
              <a:rPr lang="de-CH" sz="1600">
                <a:latin typeface="Gotham Black" panose="02000603040000020004" pitchFamily="2" charset="0"/>
              </a:rPr>
              <a:t>Fakten</a:t>
            </a:r>
          </a:p>
        </p:txBody>
      </p:sp>
      <p:sp>
        <p:nvSpPr>
          <p:cNvPr id="21" name="Textfeld 20">
            <a:extLst>
              <a:ext uri="{FF2B5EF4-FFF2-40B4-BE49-F238E27FC236}">
                <a16:creationId xmlns:a16="http://schemas.microsoft.com/office/drawing/2014/main" id="{AFF188B8-67CC-4974-9779-84D0005F1873}"/>
              </a:ext>
            </a:extLst>
          </p:cNvPr>
          <p:cNvSpPr txBox="1"/>
          <p:nvPr userDrawn="1"/>
        </p:nvSpPr>
        <p:spPr>
          <a:xfrm>
            <a:off x="499772" y="1954435"/>
            <a:ext cx="2793775" cy="2677656"/>
          </a:xfrm>
          <a:prstGeom prst="rect">
            <a:avLst/>
          </a:prstGeom>
          <a:noFill/>
        </p:spPr>
        <p:txBody>
          <a:bodyPr wrap="square" rtlCol="0">
            <a:spAutoFit/>
          </a:bodyPr>
          <a:lstStyle/>
          <a:p>
            <a:pPr marL="285750" lvl="0" indent="-285750">
              <a:buClr>
                <a:srgbClr val="E60050"/>
              </a:buClr>
              <a:buSzPct val="115000"/>
              <a:buFont typeface="Arial" panose="020B0604020202020204" pitchFamily="34" charset="0"/>
              <a:buChar char="•"/>
            </a:pPr>
            <a:r>
              <a:rPr lang="de-CH" sz="1400">
                <a:latin typeface="+mn-lt"/>
              </a:rPr>
              <a:t>Inhabergeführt</a:t>
            </a:r>
            <a:br>
              <a:rPr lang="de-CH" sz="1400">
                <a:latin typeface="+mn-lt"/>
              </a:rPr>
            </a:br>
            <a:endParaRPr lang="de-CH" sz="1400">
              <a:latin typeface="+mn-lt"/>
            </a:endParaRPr>
          </a:p>
          <a:p>
            <a:pPr marL="285750" lvl="0" indent="-285750">
              <a:buClr>
                <a:srgbClr val="E60050"/>
              </a:buClr>
              <a:buSzPct val="115000"/>
              <a:buFont typeface="Arial" panose="020B0604020202020204" pitchFamily="34" charset="0"/>
              <a:buChar char="•"/>
            </a:pPr>
            <a:r>
              <a:rPr lang="de-CH" sz="1400">
                <a:latin typeface="+mn-lt"/>
              </a:rPr>
              <a:t>70+ Experten für Digitalisierung</a:t>
            </a:r>
            <a:br>
              <a:rPr lang="de-CH" sz="1400">
                <a:latin typeface="+mn-lt"/>
              </a:rPr>
            </a:br>
            <a:endParaRPr lang="de-CH" sz="1400">
              <a:latin typeface="+mn-lt"/>
            </a:endParaRPr>
          </a:p>
          <a:p>
            <a:pPr marL="285750" lvl="0" indent="-285750">
              <a:buClr>
                <a:srgbClr val="E60050"/>
              </a:buClr>
              <a:buSzPct val="115000"/>
              <a:buFont typeface="Arial" panose="020B0604020202020204" pitchFamily="34" charset="0"/>
              <a:buChar char="•"/>
            </a:pPr>
            <a:r>
              <a:rPr lang="de-CH" sz="1400">
                <a:latin typeface="+mn-lt"/>
              </a:rPr>
              <a:t>Unabhängige Beratung mit Fokus auf Information Management</a:t>
            </a:r>
            <a:br>
              <a:rPr lang="de-CH" sz="1400">
                <a:latin typeface="+mn-lt"/>
              </a:rPr>
            </a:br>
            <a:endParaRPr lang="de-CH" sz="1400">
              <a:latin typeface="+mn-lt"/>
            </a:endParaRPr>
          </a:p>
          <a:p>
            <a:pPr marL="285750" lvl="0" indent="-285750">
              <a:buClr>
                <a:srgbClr val="E60050"/>
              </a:buClr>
              <a:buSzPct val="115000"/>
              <a:buFont typeface="Arial" panose="020B0604020202020204" pitchFamily="34" charset="0"/>
              <a:buChar char="•"/>
            </a:pPr>
            <a:r>
              <a:rPr lang="de-CH" sz="1400">
                <a:latin typeface="+mn-lt"/>
              </a:rPr>
              <a:t>Branchenfokus auf Banking, Insurance, Real Estate und Healthcare</a:t>
            </a:r>
          </a:p>
        </p:txBody>
      </p:sp>
      <p:sp>
        <p:nvSpPr>
          <p:cNvPr id="30" name="Rectangle 7">
            <a:extLst>
              <a:ext uri="{FF2B5EF4-FFF2-40B4-BE49-F238E27FC236}">
                <a16:creationId xmlns:a16="http://schemas.microsoft.com/office/drawing/2014/main" id="{CCCBB01C-1A10-468C-9C4D-FFB582178AB8}"/>
              </a:ext>
            </a:extLst>
          </p:cNvPr>
          <p:cNvSpPr/>
          <p:nvPr userDrawn="1"/>
        </p:nvSpPr>
        <p:spPr>
          <a:xfrm>
            <a:off x="3603231" y="3139142"/>
            <a:ext cx="1692000" cy="362487"/>
          </a:xfrm>
          <a:prstGeom prst="rect">
            <a:avLst/>
          </a:prstGeom>
          <a:noFill/>
        </p:spPr>
        <p:txBody>
          <a:bodyPr wrap="square" lIns="0" tIns="0" rIns="0" bIns="0" anchor="t">
            <a:noAutofit/>
          </a:bodyPr>
          <a:lstStyle/>
          <a:p>
            <a:pPr algn="ctr"/>
            <a:r>
              <a:rPr lang="en-US" sz="1200" cap="all" spc="0">
                <a:ln w="0"/>
                <a:latin typeface="Gotham Bold" panose="02000803030000020004" pitchFamily="2" charset="0"/>
                <a:ea typeface="KievitSlabOT-Medium" charset="0"/>
                <a:cs typeface="Gotham Medium" pitchFamily="50" charset="0"/>
              </a:rPr>
              <a:t>Marco Bumbacher </a:t>
            </a:r>
          </a:p>
          <a:p>
            <a:pPr algn="ctr"/>
            <a:r>
              <a:rPr lang="en-US" sz="1000">
                <a:ln w="0"/>
                <a:latin typeface="+mn-lt"/>
                <a:ea typeface="HurmeGeometricSans3 Regular" charset="0"/>
                <a:cs typeface="HurmeGeometricSans3 Regular" charset="0"/>
              </a:rPr>
              <a:t>Managing Partner </a:t>
            </a:r>
          </a:p>
        </p:txBody>
      </p:sp>
      <p:sp>
        <p:nvSpPr>
          <p:cNvPr id="32" name="Rectangle 20">
            <a:extLst>
              <a:ext uri="{FF2B5EF4-FFF2-40B4-BE49-F238E27FC236}">
                <a16:creationId xmlns:a16="http://schemas.microsoft.com/office/drawing/2014/main" id="{28E63478-7B51-4901-9E70-E0CC880BE2D5}"/>
              </a:ext>
            </a:extLst>
          </p:cNvPr>
          <p:cNvSpPr/>
          <p:nvPr userDrawn="1"/>
        </p:nvSpPr>
        <p:spPr>
          <a:xfrm>
            <a:off x="5743399" y="3142065"/>
            <a:ext cx="1692000" cy="335185"/>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Ralf Glabischnig</a:t>
            </a:r>
          </a:p>
          <a:p>
            <a:pPr marL="0" algn="ctr" defTabSz="914400" rtl="0" eaLnBrk="1" latinLnBrk="0" hangingPunct="1"/>
            <a:r>
              <a:rPr lang="en-US" sz="1000" kern="1200">
                <a:ln w="0"/>
                <a:solidFill>
                  <a:schemeClr val="tx1"/>
                </a:solidFill>
                <a:latin typeface="+mn-lt"/>
              </a:rPr>
              <a:t>Managing Partner</a:t>
            </a:r>
          </a:p>
        </p:txBody>
      </p:sp>
      <p:sp>
        <p:nvSpPr>
          <p:cNvPr id="33" name="Rectangle 30">
            <a:extLst>
              <a:ext uri="{FF2B5EF4-FFF2-40B4-BE49-F238E27FC236}">
                <a16:creationId xmlns:a16="http://schemas.microsoft.com/office/drawing/2014/main" id="{5D4E94A5-BB28-412B-A3FD-F94F5D954001}"/>
              </a:ext>
            </a:extLst>
          </p:cNvPr>
          <p:cNvSpPr/>
          <p:nvPr userDrawn="1"/>
        </p:nvSpPr>
        <p:spPr>
          <a:xfrm>
            <a:off x="3482928" y="5554199"/>
            <a:ext cx="1932606" cy="66687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Daniel Rutishauser</a:t>
            </a:r>
          </a:p>
          <a:p>
            <a:pPr marL="0" algn="ctr" defTabSz="914400" rtl="0" eaLnBrk="1" latinLnBrk="0" hangingPunct="1"/>
            <a:r>
              <a:rPr lang="en-US" sz="1000" kern="1200">
                <a:ln w="0"/>
                <a:solidFill>
                  <a:schemeClr val="tx1"/>
                </a:solidFill>
                <a:latin typeface="+mn-lt"/>
              </a:rPr>
              <a:t>Head Financial Services </a:t>
            </a:r>
          </a:p>
          <a:p>
            <a:pPr marL="0" algn="ctr" defTabSz="914400" rtl="0" eaLnBrk="1" latinLnBrk="0" hangingPunct="1"/>
            <a:r>
              <a:rPr lang="en-US" sz="1000" kern="1200">
                <a:ln w="0"/>
                <a:solidFill>
                  <a:schemeClr val="tx1"/>
                </a:solidFill>
                <a:latin typeface="+mn-lt"/>
              </a:rPr>
              <a:t>Unit Manager Distributed Ledger</a:t>
            </a:r>
          </a:p>
        </p:txBody>
      </p:sp>
      <p:sp>
        <p:nvSpPr>
          <p:cNvPr id="34" name="Rectangle 31">
            <a:extLst>
              <a:ext uri="{FF2B5EF4-FFF2-40B4-BE49-F238E27FC236}">
                <a16:creationId xmlns:a16="http://schemas.microsoft.com/office/drawing/2014/main" id="{EC15EA0A-8A6E-40D3-BC07-A08D3DC962D1}"/>
              </a:ext>
            </a:extLst>
          </p:cNvPr>
          <p:cNvSpPr/>
          <p:nvPr userDrawn="1"/>
        </p:nvSpPr>
        <p:spPr>
          <a:xfrm>
            <a:off x="9928184" y="3153617"/>
            <a:ext cx="1782592"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Fabian Seimer </a:t>
            </a:r>
          </a:p>
          <a:p>
            <a:pPr marL="0" algn="ctr" defTabSz="914400" rtl="0" eaLnBrk="1" latinLnBrk="0" hangingPunct="1"/>
            <a:r>
              <a:rPr lang="en-US" sz="1000" kern="1200">
                <a:ln w="0"/>
                <a:solidFill>
                  <a:schemeClr val="tx1"/>
                </a:solidFill>
                <a:latin typeface="+mn-lt"/>
              </a:rPr>
              <a:t>Unit Manager Information Management</a:t>
            </a:r>
          </a:p>
        </p:txBody>
      </p:sp>
      <p:sp>
        <p:nvSpPr>
          <p:cNvPr id="35" name="Rectangle 38">
            <a:extLst>
              <a:ext uri="{FF2B5EF4-FFF2-40B4-BE49-F238E27FC236}">
                <a16:creationId xmlns:a16="http://schemas.microsoft.com/office/drawing/2014/main" id="{5FF22FDD-8173-4271-8D67-4A9CB7A762B2}"/>
              </a:ext>
            </a:extLst>
          </p:cNvPr>
          <p:cNvSpPr/>
          <p:nvPr userDrawn="1"/>
        </p:nvSpPr>
        <p:spPr>
          <a:xfrm>
            <a:off x="7925563" y="5554198"/>
            <a:ext cx="1463538" cy="66687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Jens Beba  </a:t>
            </a:r>
          </a:p>
          <a:p>
            <a:pPr marL="0" algn="ctr" defTabSz="914400" rtl="0" eaLnBrk="1" latinLnBrk="0" hangingPunct="1"/>
            <a:r>
              <a:rPr lang="en-US" sz="1000" kern="1200">
                <a:ln w="0"/>
                <a:solidFill>
                  <a:schemeClr val="tx1"/>
                </a:solidFill>
                <a:latin typeface="+mn-lt"/>
              </a:rPr>
              <a:t>Head Insurance</a:t>
            </a:r>
          </a:p>
          <a:p>
            <a:pPr marL="0" algn="ctr" defTabSz="914400" rtl="0" eaLnBrk="1" latinLnBrk="0" hangingPunct="1"/>
            <a:r>
              <a:rPr lang="en-US" sz="1000" kern="1200">
                <a:ln w="0"/>
                <a:solidFill>
                  <a:schemeClr val="tx1"/>
                </a:solidFill>
                <a:latin typeface="+mn-lt"/>
              </a:rPr>
              <a:t>Unit Manager Output Management</a:t>
            </a:r>
          </a:p>
        </p:txBody>
      </p:sp>
      <p:sp>
        <p:nvSpPr>
          <p:cNvPr id="36" name="Rectangle 34">
            <a:extLst>
              <a:ext uri="{FF2B5EF4-FFF2-40B4-BE49-F238E27FC236}">
                <a16:creationId xmlns:a16="http://schemas.microsoft.com/office/drawing/2014/main" id="{E5E964A7-8B9C-4812-A051-3D5EA4EA6474}"/>
              </a:ext>
            </a:extLst>
          </p:cNvPr>
          <p:cNvSpPr/>
          <p:nvPr userDrawn="1"/>
        </p:nvSpPr>
        <p:spPr>
          <a:xfrm>
            <a:off x="7536044" y="3153617"/>
            <a:ext cx="2242574"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Jürg Porro</a:t>
            </a:r>
          </a:p>
          <a:p>
            <a:pPr marL="0" algn="ctr" defTabSz="914400" rtl="0" eaLnBrk="1" latinLnBrk="0" hangingPunct="1"/>
            <a:r>
              <a:rPr lang="en-US" sz="1000" kern="1200">
                <a:ln w="0"/>
                <a:solidFill>
                  <a:schemeClr val="tx1"/>
                </a:solidFill>
                <a:latin typeface="+mn-lt"/>
              </a:rPr>
              <a:t>Head Healthcare</a:t>
            </a:r>
          </a:p>
          <a:p>
            <a:pPr marL="0" algn="ctr" defTabSz="914400" rtl="0" eaLnBrk="1" latinLnBrk="0" hangingPunct="1"/>
            <a:r>
              <a:rPr lang="en-US" sz="1000" kern="1200">
                <a:ln w="0"/>
                <a:solidFill>
                  <a:schemeClr val="tx1"/>
                </a:solidFill>
                <a:latin typeface="+mn-lt"/>
              </a:rPr>
              <a:t>Unit Manager Business Consulting</a:t>
            </a:r>
          </a:p>
        </p:txBody>
      </p:sp>
      <p:sp>
        <p:nvSpPr>
          <p:cNvPr id="37" name="Rectangle 36">
            <a:extLst>
              <a:ext uri="{FF2B5EF4-FFF2-40B4-BE49-F238E27FC236}">
                <a16:creationId xmlns:a16="http://schemas.microsoft.com/office/drawing/2014/main" id="{5AE7F86F-66A2-449A-B9F6-7DFC53A8B093}"/>
              </a:ext>
            </a:extLst>
          </p:cNvPr>
          <p:cNvSpPr/>
          <p:nvPr userDrawn="1"/>
        </p:nvSpPr>
        <p:spPr>
          <a:xfrm>
            <a:off x="9894087" y="5554198"/>
            <a:ext cx="1736618"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Michael Koller </a:t>
            </a:r>
          </a:p>
          <a:p>
            <a:pPr marL="0" algn="ctr" defTabSz="914400" rtl="0" eaLnBrk="1" latinLnBrk="0" hangingPunct="1"/>
            <a:r>
              <a:rPr lang="de-CH" sz="1000" kern="1200">
                <a:ln w="0"/>
                <a:solidFill>
                  <a:schemeClr val="tx1"/>
                </a:solidFill>
                <a:latin typeface="+mn-lt"/>
              </a:rPr>
              <a:t>Unit Manager Application Management</a:t>
            </a:r>
          </a:p>
        </p:txBody>
      </p:sp>
      <p:sp>
        <p:nvSpPr>
          <p:cNvPr id="38" name="Rectangle 36">
            <a:extLst>
              <a:ext uri="{FF2B5EF4-FFF2-40B4-BE49-F238E27FC236}">
                <a16:creationId xmlns:a16="http://schemas.microsoft.com/office/drawing/2014/main" id="{8F1E8486-E2AF-46A0-9AE4-9207D181B049}"/>
              </a:ext>
            </a:extLst>
          </p:cNvPr>
          <p:cNvSpPr/>
          <p:nvPr userDrawn="1"/>
        </p:nvSpPr>
        <p:spPr>
          <a:xfrm>
            <a:off x="5623096" y="5554199"/>
            <a:ext cx="1932605" cy="36428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Christian Müntener</a:t>
            </a:r>
          </a:p>
          <a:p>
            <a:pPr marL="0" algn="ctr" defTabSz="914400" rtl="0" eaLnBrk="1" latinLnBrk="0" hangingPunct="1"/>
            <a:r>
              <a:rPr lang="de-CH" sz="1000" kern="1200">
                <a:ln w="0"/>
                <a:solidFill>
                  <a:schemeClr val="tx1"/>
                </a:solidFill>
                <a:latin typeface="+mn-lt"/>
              </a:rPr>
              <a:t>Head Business Development</a:t>
            </a:r>
          </a:p>
        </p:txBody>
      </p:sp>
      <p:pic>
        <p:nvPicPr>
          <p:cNvPr id="8" name="Grafik 7" descr="Ein Bild, das Person, Anzug, Mann, draußen enthält.&#10;&#10;Automatisch generierte Beschreibung">
            <a:extLst>
              <a:ext uri="{FF2B5EF4-FFF2-40B4-BE49-F238E27FC236}">
                <a16:creationId xmlns:a16="http://schemas.microsoft.com/office/drawing/2014/main" id="{FDC8DC28-DBDE-406C-BD45-B57F644EB5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4352" y="1417785"/>
            <a:ext cx="1620000" cy="1620000"/>
          </a:xfrm>
          <a:prstGeom prst="rect">
            <a:avLst/>
          </a:prstGeom>
        </p:spPr>
      </p:pic>
      <p:pic>
        <p:nvPicPr>
          <p:cNvPr id="10" name="Grafik 9" descr="Ein Bild, das Person, Mann, Anzug, Schlips enthält.&#10;&#10;Automatisch generierte Beschreibung">
            <a:extLst>
              <a:ext uri="{FF2B5EF4-FFF2-40B4-BE49-F238E27FC236}">
                <a16:creationId xmlns:a16="http://schemas.microsoft.com/office/drawing/2014/main" id="{99FA7B36-F786-4A6B-B08E-F20626428D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31568" y="3829919"/>
            <a:ext cx="1620000" cy="1620000"/>
          </a:xfrm>
          <a:prstGeom prst="rect">
            <a:avLst/>
          </a:prstGeom>
        </p:spPr>
      </p:pic>
      <p:pic>
        <p:nvPicPr>
          <p:cNvPr id="12" name="Grafik 11" descr="Ein Bild, das Person, Mann, Anzug, draußen enthält.&#10;&#10;Automatisch generierte Beschreibung">
            <a:extLst>
              <a:ext uri="{FF2B5EF4-FFF2-40B4-BE49-F238E27FC236}">
                <a16:creationId xmlns:a16="http://schemas.microsoft.com/office/drawing/2014/main" id="{47E49159-4A4C-4803-B41C-DD78CEBDD54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52170" y="1404937"/>
            <a:ext cx="1620000" cy="1620000"/>
          </a:xfrm>
          <a:prstGeom prst="rect">
            <a:avLst/>
          </a:prstGeom>
        </p:spPr>
      </p:pic>
      <p:pic>
        <p:nvPicPr>
          <p:cNvPr id="14" name="Grafik 13" descr="Ein Bild, das Person, Mann, draußen, Schlips enthält.&#10;&#10;Automatisch generierte Beschreibung">
            <a:extLst>
              <a:ext uri="{FF2B5EF4-FFF2-40B4-BE49-F238E27FC236}">
                <a16:creationId xmlns:a16="http://schemas.microsoft.com/office/drawing/2014/main" id="{965BC0EB-E649-475F-A017-95605711191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31568" y="1417785"/>
            <a:ext cx="1620000" cy="1620000"/>
          </a:xfrm>
          <a:prstGeom prst="rect">
            <a:avLst/>
          </a:prstGeom>
        </p:spPr>
      </p:pic>
      <p:pic>
        <p:nvPicPr>
          <p:cNvPr id="16" name="Grafik 15" descr="Ein Bild, das Person, Mann, Brille, Anzug enthält.&#10;&#10;Automatisch generierte Beschreibung">
            <a:extLst>
              <a:ext uri="{FF2B5EF4-FFF2-40B4-BE49-F238E27FC236}">
                <a16:creationId xmlns:a16="http://schemas.microsoft.com/office/drawing/2014/main" id="{8B53DDDD-E370-4C86-9208-F45CB99D87F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737960" y="1417785"/>
            <a:ext cx="1620000" cy="1620000"/>
          </a:xfrm>
          <a:prstGeom prst="rect">
            <a:avLst/>
          </a:prstGeom>
        </p:spPr>
      </p:pic>
      <p:pic>
        <p:nvPicPr>
          <p:cNvPr id="18" name="Grafik 17" descr="Ein Bild, das Person, Mann, Anzug, draußen enthält.&#10;&#10;Automatisch generierte Beschreibung">
            <a:extLst>
              <a:ext uri="{FF2B5EF4-FFF2-40B4-BE49-F238E27FC236}">
                <a16:creationId xmlns:a16="http://schemas.microsoft.com/office/drawing/2014/main" id="{85ACAD72-143A-4FF5-83A3-E74AABCF431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952170" y="3829919"/>
            <a:ext cx="1620000" cy="1620000"/>
          </a:xfrm>
          <a:prstGeom prst="rect">
            <a:avLst/>
          </a:prstGeom>
        </p:spPr>
      </p:pic>
      <p:pic>
        <p:nvPicPr>
          <p:cNvPr id="22" name="Grafik 21" descr="Ein Bild, das Person, Mann, Anzug, draußen enthält.&#10;&#10;Automatisch generierte Beschreibung">
            <a:extLst>
              <a:ext uri="{FF2B5EF4-FFF2-40B4-BE49-F238E27FC236}">
                <a16:creationId xmlns:a16="http://schemas.microsoft.com/office/drawing/2014/main" id="{B2EB970C-C3BA-4B11-8E8C-C5D21D1E7063}"/>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737960" y="3829919"/>
            <a:ext cx="1620000" cy="1620000"/>
          </a:xfrm>
          <a:prstGeom prst="rect">
            <a:avLst/>
          </a:prstGeom>
        </p:spPr>
      </p:pic>
      <p:pic>
        <p:nvPicPr>
          <p:cNvPr id="24" name="Grafik 23" descr="Ein Bild, das Person, Anzug, Mann, draußen enthält.&#10;&#10;Automatisch generierte Beschreibung">
            <a:extLst>
              <a:ext uri="{FF2B5EF4-FFF2-40B4-BE49-F238E27FC236}">
                <a16:creationId xmlns:a16="http://schemas.microsoft.com/office/drawing/2014/main" id="{EC2B12CA-5982-48DB-97A6-74E787B2757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844352" y="3829919"/>
            <a:ext cx="1620000" cy="1620000"/>
          </a:xfrm>
          <a:prstGeom prst="rect">
            <a:avLst/>
          </a:prstGeom>
        </p:spPr>
      </p:pic>
    </p:spTree>
    <p:extLst>
      <p:ext uri="{BB962C8B-B14F-4D97-AF65-F5344CB8AC3E}">
        <p14:creationId xmlns:p14="http://schemas.microsoft.com/office/powerpoint/2010/main" val="2581728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nagement Team V01_englisch">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4392F46-6656-4706-BBEF-9FDA9D13065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309E31EF-A630-460F-A3EC-8AF4A7929608}"/>
              </a:ext>
            </a:extLst>
          </p:cNvPr>
          <p:cNvSpPr>
            <a:spLocks noGrp="1"/>
          </p:cNvSpPr>
          <p:nvPr>
            <p:ph sz="quarter" idx="13" hasCustomPrompt="1"/>
          </p:nvPr>
        </p:nvSpPr>
        <p:spPr>
          <a:xfrm>
            <a:off x="507773" y="442005"/>
            <a:ext cx="11183709"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D9A2F88C-3E81-44A4-80CD-80906B85F8D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3EAE9060-21F8-4CF1-9B6E-1F8CDB247AA0}"/>
              </a:ext>
            </a:extLst>
          </p:cNvPr>
          <p:cNvSpPr txBox="1"/>
          <p:nvPr userDrawn="1"/>
        </p:nvSpPr>
        <p:spPr>
          <a:xfrm>
            <a:off x="500517" y="579782"/>
            <a:ext cx="11262857" cy="830997"/>
          </a:xfrm>
          <a:prstGeom prst="rect">
            <a:avLst/>
          </a:prstGeom>
          <a:noFill/>
        </p:spPr>
        <p:txBody>
          <a:bodyPr wrap="square" rtlCol="0">
            <a:spAutoFit/>
          </a:bodyPr>
          <a:lstStyle/>
          <a:p>
            <a:r>
              <a:rPr lang="de-CH" sz="2400" kern="1200" baseline="0" noProof="0">
                <a:solidFill>
                  <a:schemeClr val="tx1"/>
                </a:solidFill>
                <a:latin typeface="Gotham Black" panose="02000603040000020004" pitchFamily="2" charset="0"/>
                <a:ea typeface="+mn-ea"/>
                <a:cs typeface="Gotham Ultra" pitchFamily="50" charset="0"/>
              </a:rPr>
              <a:t>Management Team</a:t>
            </a:r>
          </a:p>
          <a:p>
            <a:endParaRPr lang="de-CH" sz="2400" kern="1200" baseline="0" noProof="0">
              <a:solidFill>
                <a:schemeClr val="tx1"/>
              </a:solidFill>
              <a:latin typeface="Gotham Black" panose="02000603040000020004" pitchFamily="2" charset="0"/>
              <a:ea typeface="+mn-ea"/>
              <a:cs typeface="Gotham Ultra" pitchFamily="50" charset="0"/>
            </a:endParaRPr>
          </a:p>
        </p:txBody>
      </p:sp>
      <p:sp>
        <p:nvSpPr>
          <p:cNvPr id="20" name="Textfeld 19">
            <a:extLst>
              <a:ext uri="{FF2B5EF4-FFF2-40B4-BE49-F238E27FC236}">
                <a16:creationId xmlns:a16="http://schemas.microsoft.com/office/drawing/2014/main" id="{F4E9E28E-1A68-4FBB-A15A-EBC1F2BF1FA8}"/>
              </a:ext>
            </a:extLst>
          </p:cNvPr>
          <p:cNvSpPr txBox="1"/>
          <p:nvPr userDrawn="1"/>
        </p:nvSpPr>
        <p:spPr>
          <a:xfrm>
            <a:off x="500517" y="1618966"/>
            <a:ext cx="2766060" cy="338554"/>
          </a:xfrm>
          <a:prstGeom prst="rect">
            <a:avLst/>
          </a:prstGeom>
          <a:noFill/>
        </p:spPr>
        <p:txBody>
          <a:bodyPr wrap="square" rtlCol="0">
            <a:spAutoFit/>
          </a:bodyPr>
          <a:lstStyle/>
          <a:p>
            <a:r>
              <a:rPr lang="de-CH" sz="1600">
                <a:latin typeface="Gotham Black" panose="02000603040000020004" pitchFamily="2" charset="0"/>
              </a:rPr>
              <a:t>Facts</a:t>
            </a:r>
          </a:p>
        </p:txBody>
      </p:sp>
      <p:sp>
        <p:nvSpPr>
          <p:cNvPr id="30" name="Textfeld 29">
            <a:extLst>
              <a:ext uri="{FF2B5EF4-FFF2-40B4-BE49-F238E27FC236}">
                <a16:creationId xmlns:a16="http://schemas.microsoft.com/office/drawing/2014/main" id="{483CACA4-5364-4A11-B73B-3618DFA225B7}"/>
              </a:ext>
            </a:extLst>
          </p:cNvPr>
          <p:cNvSpPr txBox="1"/>
          <p:nvPr userDrawn="1"/>
        </p:nvSpPr>
        <p:spPr>
          <a:xfrm>
            <a:off x="499772" y="1954435"/>
            <a:ext cx="3017460" cy="2985433"/>
          </a:xfrm>
          <a:prstGeom prst="rect">
            <a:avLst/>
          </a:prstGeom>
          <a:noFill/>
        </p:spPr>
        <p:txBody>
          <a:bodyPr wrap="square" rtlCol="0">
            <a:spAutoFit/>
          </a:bodyPr>
          <a:lstStyle/>
          <a:p>
            <a:pPr marL="285750" indent="-285750">
              <a:spcBef>
                <a:spcPts val="600"/>
              </a:spcBef>
              <a:buClr>
                <a:srgbClr val="E60050"/>
              </a:buClr>
              <a:buSzPct val="115000"/>
              <a:buFont typeface="Arial" panose="020B0604020202020204" pitchFamily="34" charset="0"/>
              <a:buChar char="•"/>
            </a:pPr>
            <a:r>
              <a:rPr lang="de-CH" sz="1400"/>
              <a:t>Owner managed</a:t>
            </a:r>
          </a:p>
          <a:p>
            <a:pPr marL="285750" indent="-285750">
              <a:spcBef>
                <a:spcPts val="600"/>
              </a:spcBef>
              <a:buClr>
                <a:srgbClr val="E60050"/>
              </a:buClr>
              <a:buSzPct val="115000"/>
              <a:buFont typeface="Arial" panose="020B0604020202020204" pitchFamily="34" charset="0"/>
              <a:buChar char="•"/>
            </a:pPr>
            <a:r>
              <a:rPr lang="de-CH" sz="1400"/>
              <a:t>70+ experts in digitalisation and innovation </a:t>
            </a:r>
          </a:p>
          <a:p>
            <a:pPr marL="285750" indent="-285750">
              <a:spcBef>
                <a:spcPts val="600"/>
              </a:spcBef>
              <a:buClr>
                <a:srgbClr val="E60050"/>
              </a:buClr>
              <a:buSzPct val="115000"/>
              <a:buFont typeface="Arial" panose="020B0604020202020204" pitchFamily="34" charset="0"/>
              <a:buChar char="•"/>
            </a:pPr>
            <a:r>
              <a:rPr lang="de-CH" sz="1400"/>
              <a:t>Independent consulting with focus on Information Management and Blockchain Technology</a:t>
            </a:r>
          </a:p>
          <a:p>
            <a:pPr marL="285750" indent="-285750">
              <a:spcBef>
                <a:spcPts val="600"/>
              </a:spcBef>
              <a:buClr>
                <a:srgbClr val="E60050"/>
              </a:buClr>
              <a:buSzPct val="115000"/>
              <a:buFont typeface="Arial" panose="020B0604020202020204" pitchFamily="34" charset="0"/>
              <a:buChar char="•"/>
            </a:pPr>
            <a:r>
              <a:rPr lang="de-CH" sz="1400"/>
              <a:t>Enabler of innovative services, products and ventures </a:t>
            </a:r>
          </a:p>
          <a:p>
            <a:pPr marL="285750" indent="-285750">
              <a:spcBef>
                <a:spcPts val="600"/>
              </a:spcBef>
              <a:buClr>
                <a:srgbClr val="E60050"/>
              </a:buClr>
              <a:buSzPct val="115000"/>
              <a:buFont typeface="Arial" panose="020B0604020202020204" pitchFamily="34" charset="0"/>
              <a:buChar char="•"/>
            </a:pPr>
            <a:r>
              <a:rPr lang="de-CH" sz="1400"/>
              <a:t>Trusted advisor for customers and partners </a:t>
            </a:r>
          </a:p>
        </p:txBody>
      </p:sp>
      <p:sp>
        <p:nvSpPr>
          <p:cNvPr id="24" name="Rectangle 7">
            <a:extLst>
              <a:ext uri="{FF2B5EF4-FFF2-40B4-BE49-F238E27FC236}">
                <a16:creationId xmlns:a16="http://schemas.microsoft.com/office/drawing/2014/main" id="{3CE21C4D-9704-4503-98A6-0FF9C808DAE3}"/>
              </a:ext>
            </a:extLst>
          </p:cNvPr>
          <p:cNvSpPr/>
          <p:nvPr userDrawn="1"/>
        </p:nvSpPr>
        <p:spPr>
          <a:xfrm>
            <a:off x="3603231" y="3139142"/>
            <a:ext cx="1692000" cy="362487"/>
          </a:xfrm>
          <a:prstGeom prst="rect">
            <a:avLst/>
          </a:prstGeom>
          <a:noFill/>
        </p:spPr>
        <p:txBody>
          <a:bodyPr wrap="square" lIns="0" tIns="0" rIns="0" bIns="0" anchor="t">
            <a:noAutofit/>
          </a:bodyPr>
          <a:lstStyle/>
          <a:p>
            <a:pPr algn="ctr"/>
            <a:r>
              <a:rPr lang="en-US" sz="1200" cap="all" spc="0">
                <a:ln w="0"/>
                <a:latin typeface="Gotham Bold" panose="02000803030000020004" pitchFamily="2" charset="0"/>
                <a:ea typeface="KievitSlabOT-Medium" charset="0"/>
                <a:cs typeface="Gotham Medium" pitchFamily="50" charset="0"/>
              </a:rPr>
              <a:t>Marco Bumbacher </a:t>
            </a:r>
          </a:p>
          <a:p>
            <a:pPr algn="ctr"/>
            <a:r>
              <a:rPr lang="en-US" sz="1000">
                <a:ln w="0"/>
                <a:latin typeface="+mn-lt"/>
                <a:ea typeface="HurmeGeometricSans3 Regular" charset="0"/>
                <a:cs typeface="HurmeGeometricSans3 Regular" charset="0"/>
              </a:rPr>
              <a:t>Managing Partner </a:t>
            </a:r>
          </a:p>
        </p:txBody>
      </p:sp>
      <p:sp>
        <p:nvSpPr>
          <p:cNvPr id="25" name="Rectangle 20">
            <a:extLst>
              <a:ext uri="{FF2B5EF4-FFF2-40B4-BE49-F238E27FC236}">
                <a16:creationId xmlns:a16="http://schemas.microsoft.com/office/drawing/2014/main" id="{98DA68A9-55C0-41D7-B448-117893BCDAF0}"/>
              </a:ext>
            </a:extLst>
          </p:cNvPr>
          <p:cNvSpPr/>
          <p:nvPr userDrawn="1"/>
        </p:nvSpPr>
        <p:spPr>
          <a:xfrm>
            <a:off x="5743399" y="3142065"/>
            <a:ext cx="1692000" cy="335185"/>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Ralf Glabischnig</a:t>
            </a:r>
          </a:p>
          <a:p>
            <a:pPr marL="0" algn="ctr" defTabSz="914400" rtl="0" eaLnBrk="1" latinLnBrk="0" hangingPunct="1"/>
            <a:r>
              <a:rPr lang="en-US" sz="1000" kern="1200">
                <a:ln w="0"/>
                <a:solidFill>
                  <a:schemeClr val="tx1"/>
                </a:solidFill>
                <a:latin typeface="+mn-lt"/>
              </a:rPr>
              <a:t>Managing Partner</a:t>
            </a:r>
          </a:p>
        </p:txBody>
      </p:sp>
      <p:sp>
        <p:nvSpPr>
          <p:cNvPr id="26" name="Rectangle 30">
            <a:extLst>
              <a:ext uri="{FF2B5EF4-FFF2-40B4-BE49-F238E27FC236}">
                <a16:creationId xmlns:a16="http://schemas.microsoft.com/office/drawing/2014/main" id="{26C0DE7A-CAA0-48ED-B341-DED612421117}"/>
              </a:ext>
            </a:extLst>
          </p:cNvPr>
          <p:cNvSpPr/>
          <p:nvPr userDrawn="1"/>
        </p:nvSpPr>
        <p:spPr>
          <a:xfrm>
            <a:off x="3482928" y="5554199"/>
            <a:ext cx="1932606" cy="66687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Daniel Rutishauser</a:t>
            </a:r>
          </a:p>
          <a:p>
            <a:pPr marL="0" algn="ctr" defTabSz="914400" rtl="0" eaLnBrk="1" latinLnBrk="0" hangingPunct="1"/>
            <a:r>
              <a:rPr lang="en-US" sz="1000" kern="1200">
                <a:ln w="0"/>
                <a:solidFill>
                  <a:schemeClr val="tx1"/>
                </a:solidFill>
                <a:latin typeface="+mn-lt"/>
              </a:rPr>
              <a:t>Head Financial Services </a:t>
            </a:r>
          </a:p>
          <a:p>
            <a:pPr marL="0" algn="ctr" defTabSz="914400" rtl="0" eaLnBrk="1" latinLnBrk="0" hangingPunct="1"/>
            <a:r>
              <a:rPr lang="en-US" sz="1000" kern="1200">
                <a:ln w="0"/>
                <a:solidFill>
                  <a:schemeClr val="tx1"/>
                </a:solidFill>
                <a:latin typeface="+mn-lt"/>
              </a:rPr>
              <a:t>Unit Manager Distributed Ledger</a:t>
            </a:r>
          </a:p>
        </p:txBody>
      </p:sp>
      <p:sp>
        <p:nvSpPr>
          <p:cNvPr id="27" name="Rectangle 31">
            <a:extLst>
              <a:ext uri="{FF2B5EF4-FFF2-40B4-BE49-F238E27FC236}">
                <a16:creationId xmlns:a16="http://schemas.microsoft.com/office/drawing/2014/main" id="{8068D6A7-1078-4AEF-8D30-32095923D408}"/>
              </a:ext>
            </a:extLst>
          </p:cNvPr>
          <p:cNvSpPr/>
          <p:nvPr userDrawn="1"/>
        </p:nvSpPr>
        <p:spPr>
          <a:xfrm>
            <a:off x="9928184" y="3153617"/>
            <a:ext cx="1782592"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Fabian Seimer </a:t>
            </a:r>
          </a:p>
          <a:p>
            <a:pPr marL="0" algn="ctr" defTabSz="914400" rtl="0" eaLnBrk="1" latinLnBrk="0" hangingPunct="1"/>
            <a:r>
              <a:rPr lang="en-US" sz="1000" kern="1200">
                <a:ln w="0"/>
                <a:solidFill>
                  <a:schemeClr val="tx1"/>
                </a:solidFill>
                <a:latin typeface="+mn-lt"/>
              </a:rPr>
              <a:t>Unit Manager Information Management</a:t>
            </a:r>
          </a:p>
        </p:txBody>
      </p:sp>
      <p:sp>
        <p:nvSpPr>
          <p:cNvPr id="28" name="Rectangle 38">
            <a:extLst>
              <a:ext uri="{FF2B5EF4-FFF2-40B4-BE49-F238E27FC236}">
                <a16:creationId xmlns:a16="http://schemas.microsoft.com/office/drawing/2014/main" id="{9BF7C194-873A-4DE7-A4A4-F23D581340D3}"/>
              </a:ext>
            </a:extLst>
          </p:cNvPr>
          <p:cNvSpPr/>
          <p:nvPr userDrawn="1"/>
        </p:nvSpPr>
        <p:spPr>
          <a:xfrm>
            <a:off x="7925563" y="5554198"/>
            <a:ext cx="1463538" cy="66687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Jens Beba  </a:t>
            </a:r>
          </a:p>
          <a:p>
            <a:pPr marL="0" algn="ctr" defTabSz="914400" rtl="0" eaLnBrk="1" latinLnBrk="0" hangingPunct="1"/>
            <a:r>
              <a:rPr lang="en-US" sz="1000" kern="1200">
                <a:ln w="0"/>
                <a:solidFill>
                  <a:schemeClr val="tx1"/>
                </a:solidFill>
                <a:latin typeface="+mn-lt"/>
              </a:rPr>
              <a:t>Head Insurance</a:t>
            </a:r>
          </a:p>
          <a:p>
            <a:pPr marL="0" algn="ctr" defTabSz="914400" rtl="0" eaLnBrk="1" latinLnBrk="0" hangingPunct="1"/>
            <a:r>
              <a:rPr lang="en-US" sz="1000" kern="1200">
                <a:ln w="0"/>
                <a:solidFill>
                  <a:schemeClr val="tx1"/>
                </a:solidFill>
                <a:latin typeface="+mn-lt"/>
              </a:rPr>
              <a:t>Unit Manager Output Management</a:t>
            </a:r>
          </a:p>
        </p:txBody>
      </p:sp>
      <p:sp>
        <p:nvSpPr>
          <p:cNvPr id="29" name="Rectangle 34">
            <a:extLst>
              <a:ext uri="{FF2B5EF4-FFF2-40B4-BE49-F238E27FC236}">
                <a16:creationId xmlns:a16="http://schemas.microsoft.com/office/drawing/2014/main" id="{6703EB82-196C-448E-9185-8D1B15787EDB}"/>
              </a:ext>
            </a:extLst>
          </p:cNvPr>
          <p:cNvSpPr/>
          <p:nvPr userDrawn="1"/>
        </p:nvSpPr>
        <p:spPr>
          <a:xfrm>
            <a:off x="7536044" y="3153617"/>
            <a:ext cx="2242574"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Jürg Porro</a:t>
            </a:r>
          </a:p>
          <a:p>
            <a:pPr marL="0" algn="ctr" defTabSz="914400" rtl="0" eaLnBrk="1" latinLnBrk="0" hangingPunct="1"/>
            <a:r>
              <a:rPr lang="en-US" sz="1000" kern="1200">
                <a:ln w="0"/>
                <a:solidFill>
                  <a:schemeClr val="tx1"/>
                </a:solidFill>
                <a:latin typeface="+mn-lt"/>
              </a:rPr>
              <a:t>Head Healthcare</a:t>
            </a:r>
          </a:p>
          <a:p>
            <a:pPr marL="0" algn="ctr" defTabSz="914400" rtl="0" eaLnBrk="1" latinLnBrk="0" hangingPunct="1"/>
            <a:r>
              <a:rPr lang="en-US" sz="1000" kern="1200">
                <a:ln w="0"/>
                <a:solidFill>
                  <a:schemeClr val="tx1"/>
                </a:solidFill>
                <a:latin typeface="+mn-lt"/>
              </a:rPr>
              <a:t>Unit Manager Business Consulting</a:t>
            </a:r>
          </a:p>
        </p:txBody>
      </p:sp>
      <p:sp>
        <p:nvSpPr>
          <p:cNvPr id="31" name="Rectangle 36">
            <a:extLst>
              <a:ext uri="{FF2B5EF4-FFF2-40B4-BE49-F238E27FC236}">
                <a16:creationId xmlns:a16="http://schemas.microsoft.com/office/drawing/2014/main" id="{61D9043B-ACAE-45B8-A2EF-BDA984DD9C31}"/>
              </a:ext>
            </a:extLst>
          </p:cNvPr>
          <p:cNvSpPr/>
          <p:nvPr userDrawn="1"/>
        </p:nvSpPr>
        <p:spPr>
          <a:xfrm>
            <a:off x="9894087" y="5554198"/>
            <a:ext cx="1736618"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Michael Koller </a:t>
            </a:r>
          </a:p>
          <a:p>
            <a:pPr marL="0" algn="ctr" defTabSz="914400" rtl="0" eaLnBrk="1" latinLnBrk="0" hangingPunct="1"/>
            <a:r>
              <a:rPr lang="de-CH" sz="1000" kern="1200">
                <a:ln w="0"/>
                <a:solidFill>
                  <a:schemeClr val="tx1"/>
                </a:solidFill>
                <a:latin typeface="+mn-lt"/>
              </a:rPr>
              <a:t>Unit Manager Application Management</a:t>
            </a:r>
          </a:p>
        </p:txBody>
      </p:sp>
      <p:sp>
        <p:nvSpPr>
          <p:cNvPr id="47" name="Rectangle 36">
            <a:extLst>
              <a:ext uri="{FF2B5EF4-FFF2-40B4-BE49-F238E27FC236}">
                <a16:creationId xmlns:a16="http://schemas.microsoft.com/office/drawing/2014/main" id="{4E634F62-3FFB-44CA-9A9E-47B3D661F015}"/>
              </a:ext>
            </a:extLst>
          </p:cNvPr>
          <p:cNvSpPr/>
          <p:nvPr userDrawn="1"/>
        </p:nvSpPr>
        <p:spPr>
          <a:xfrm>
            <a:off x="5623096" y="5554199"/>
            <a:ext cx="1932605" cy="36428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Christian Müntener</a:t>
            </a:r>
          </a:p>
          <a:p>
            <a:pPr marL="0" algn="ctr" defTabSz="914400" rtl="0" eaLnBrk="1" latinLnBrk="0" hangingPunct="1"/>
            <a:r>
              <a:rPr lang="de-CH" sz="1000" kern="1200">
                <a:ln w="0"/>
                <a:solidFill>
                  <a:schemeClr val="tx1"/>
                </a:solidFill>
                <a:latin typeface="+mn-lt"/>
              </a:rPr>
              <a:t>Head Business Development</a:t>
            </a:r>
          </a:p>
        </p:txBody>
      </p:sp>
      <p:pic>
        <p:nvPicPr>
          <p:cNvPr id="48" name="Grafik 47" descr="Ein Bild, das Person, Anzug, Mann, draußen enthält.&#10;&#10;Automatisch generierte Beschreibung">
            <a:extLst>
              <a:ext uri="{FF2B5EF4-FFF2-40B4-BE49-F238E27FC236}">
                <a16:creationId xmlns:a16="http://schemas.microsoft.com/office/drawing/2014/main" id="{30EEE63F-FC42-4870-AFB4-C394BA187F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4352" y="1417785"/>
            <a:ext cx="1620000" cy="1620000"/>
          </a:xfrm>
          <a:prstGeom prst="rect">
            <a:avLst/>
          </a:prstGeom>
        </p:spPr>
      </p:pic>
      <p:pic>
        <p:nvPicPr>
          <p:cNvPr id="49" name="Grafik 48" descr="Ein Bild, das Person, Mann, Anzug, Schlips enthält.&#10;&#10;Automatisch generierte Beschreibung">
            <a:extLst>
              <a:ext uri="{FF2B5EF4-FFF2-40B4-BE49-F238E27FC236}">
                <a16:creationId xmlns:a16="http://schemas.microsoft.com/office/drawing/2014/main" id="{04668EEF-EF6E-493E-BFD7-F82556C4DD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31568" y="3829919"/>
            <a:ext cx="1620000" cy="1620000"/>
          </a:xfrm>
          <a:prstGeom prst="rect">
            <a:avLst/>
          </a:prstGeom>
        </p:spPr>
      </p:pic>
      <p:pic>
        <p:nvPicPr>
          <p:cNvPr id="50" name="Grafik 49" descr="Ein Bild, das Person, Mann, Anzug, draußen enthält.&#10;&#10;Automatisch generierte Beschreibung">
            <a:extLst>
              <a:ext uri="{FF2B5EF4-FFF2-40B4-BE49-F238E27FC236}">
                <a16:creationId xmlns:a16="http://schemas.microsoft.com/office/drawing/2014/main" id="{3EDE8430-6B53-4ADA-9074-196C1E2F10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52170" y="1404937"/>
            <a:ext cx="1620000" cy="1620000"/>
          </a:xfrm>
          <a:prstGeom prst="rect">
            <a:avLst/>
          </a:prstGeom>
        </p:spPr>
      </p:pic>
      <p:pic>
        <p:nvPicPr>
          <p:cNvPr id="51" name="Grafik 50" descr="Ein Bild, das Person, Mann, draußen, Schlips enthält.&#10;&#10;Automatisch generierte Beschreibung">
            <a:extLst>
              <a:ext uri="{FF2B5EF4-FFF2-40B4-BE49-F238E27FC236}">
                <a16:creationId xmlns:a16="http://schemas.microsoft.com/office/drawing/2014/main" id="{DC0091C4-78AB-4EFC-8BCB-156619E4434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31568" y="1417785"/>
            <a:ext cx="1620000" cy="1620000"/>
          </a:xfrm>
          <a:prstGeom prst="rect">
            <a:avLst/>
          </a:prstGeom>
        </p:spPr>
      </p:pic>
      <p:pic>
        <p:nvPicPr>
          <p:cNvPr id="52" name="Grafik 51" descr="Ein Bild, das Person, Mann, Brille, Anzug enthält.&#10;&#10;Automatisch generierte Beschreibung">
            <a:extLst>
              <a:ext uri="{FF2B5EF4-FFF2-40B4-BE49-F238E27FC236}">
                <a16:creationId xmlns:a16="http://schemas.microsoft.com/office/drawing/2014/main" id="{B44550CC-1D30-4AFB-BA0F-F45C594AB941}"/>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737960" y="1417785"/>
            <a:ext cx="1620000" cy="1620000"/>
          </a:xfrm>
          <a:prstGeom prst="rect">
            <a:avLst/>
          </a:prstGeom>
        </p:spPr>
      </p:pic>
      <p:pic>
        <p:nvPicPr>
          <p:cNvPr id="53" name="Grafik 52" descr="Ein Bild, das Person, Mann, Anzug, draußen enthält.&#10;&#10;Automatisch generierte Beschreibung">
            <a:extLst>
              <a:ext uri="{FF2B5EF4-FFF2-40B4-BE49-F238E27FC236}">
                <a16:creationId xmlns:a16="http://schemas.microsoft.com/office/drawing/2014/main" id="{07301635-1D25-4074-9BCA-235CF366D38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952170" y="3829919"/>
            <a:ext cx="1620000" cy="1620000"/>
          </a:xfrm>
          <a:prstGeom prst="rect">
            <a:avLst/>
          </a:prstGeom>
        </p:spPr>
      </p:pic>
      <p:pic>
        <p:nvPicPr>
          <p:cNvPr id="54" name="Grafik 53" descr="Ein Bild, das Person, Mann, Anzug, draußen enthält.&#10;&#10;Automatisch generierte Beschreibung">
            <a:extLst>
              <a:ext uri="{FF2B5EF4-FFF2-40B4-BE49-F238E27FC236}">
                <a16:creationId xmlns:a16="http://schemas.microsoft.com/office/drawing/2014/main" id="{C8506F32-0483-4E6B-B546-4CEC61A2E9B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737960" y="3829919"/>
            <a:ext cx="1620000" cy="1620000"/>
          </a:xfrm>
          <a:prstGeom prst="rect">
            <a:avLst/>
          </a:prstGeom>
        </p:spPr>
      </p:pic>
      <p:pic>
        <p:nvPicPr>
          <p:cNvPr id="55" name="Grafik 54" descr="Ein Bild, das Person, Anzug, Mann, draußen enthält.&#10;&#10;Automatisch generierte Beschreibung">
            <a:extLst>
              <a:ext uri="{FF2B5EF4-FFF2-40B4-BE49-F238E27FC236}">
                <a16:creationId xmlns:a16="http://schemas.microsoft.com/office/drawing/2014/main" id="{F5FF3805-0437-4504-BD2B-4F69DAA62B3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844352" y="3829919"/>
            <a:ext cx="1620000" cy="1620000"/>
          </a:xfrm>
          <a:prstGeom prst="rect">
            <a:avLst/>
          </a:prstGeom>
        </p:spPr>
      </p:pic>
    </p:spTree>
    <p:extLst>
      <p:ext uri="{BB962C8B-B14F-4D97-AF65-F5344CB8AC3E}">
        <p14:creationId xmlns:p14="http://schemas.microsoft.com/office/powerpoint/2010/main" val="7430834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agement Team V02_frei">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4392F46-6656-4706-BBEF-9FDA9D13065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309E31EF-A630-460F-A3EC-8AF4A7929608}"/>
              </a:ext>
            </a:extLst>
          </p:cNvPr>
          <p:cNvSpPr>
            <a:spLocks noGrp="1"/>
          </p:cNvSpPr>
          <p:nvPr>
            <p:ph sz="quarter" idx="13" hasCustomPrompt="1"/>
          </p:nvPr>
        </p:nvSpPr>
        <p:spPr>
          <a:xfrm>
            <a:off x="507773" y="442005"/>
            <a:ext cx="11183709"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D9A2F88C-3E81-44A4-80CD-80906B85F8D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3EAE9060-21F8-4CF1-9B6E-1F8CDB247AA0}"/>
              </a:ext>
            </a:extLst>
          </p:cNvPr>
          <p:cNvSpPr txBox="1"/>
          <p:nvPr userDrawn="1"/>
        </p:nvSpPr>
        <p:spPr>
          <a:xfrm>
            <a:off x="500517" y="579782"/>
            <a:ext cx="11262857" cy="830997"/>
          </a:xfrm>
          <a:prstGeom prst="rect">
            <a:avLst/>
          </a:prstGeom>
          <a:noFill/>
        </p:spPr>
        <p:txBody>
          <a:bodyPr wrap="square" rtlCol="0">
            <a:spAutoFit/>
          </a:bodyPr>
          <a:lstStyle/>
          <a:p>
            <a:r>
              <a:rPr lang="de-CH" sz="2400" kern="1200" baseline="0" noProof="0">
                <a:solidFill>
                  <a:schemeClr val="tx1"/>
                </a:solidFill>
                <a:latin typeface="Gotham Black" panose="02000603040000020004" pitchFamily="2" charset="0"/>
                <a:ea typeface="+mn-ea"/>
                <a:cs typeface="Gotham Ultra" pitchFamily="50" charset="0"/>
              </a:rPr>
              <a:t>Management Team</a:t>
            </a:r>
          </a:p>
          <a:p>
            <a:endParaRPr lang="de-CH" sz="2400" kern="1200" baseline="0" noProof="0">
              <a:solidFill>
                <a:schemeClr val="tx1"/>
              </a:solidFill>
              <a:latin typeface="Gotham Black" panose="02000603040000020004" pitchFamily="2" charset="0"/>
              <a:ea typeface="+mn-ea"/>
              <a:cs typeface="Gotham Ultra" pitchFamily="50" charset="0"/>
            </a:endParaRPr>
          </a:p>
        </p:txBody>
      </p:sp>
      <p:sp>
        <p:nvSpPr>
          <p:cNvPr id="20" name="Textfeld 19">
            <a:extLst>
              <a:ext uri="{FF2B5EF4-FFF2-40B4-BE49-F238E27FC236}">
                <a16:creationId xmlns:a16="http://schemas.microsoft.com/office/drawing/2014/main" id="{F4E9E28E-1A68-4FBB-A15A-EBC1F2BF1FA8}"/>
              </a:ext>
            </a:extLst>
          </p:cNvPr>
          <p:cNvSpPr txBox="1"/>
          <p:nvPr userDrawn="1"/>
        </p:nvSpPr>
        <p:spPr>
          <a:xfrm>
            <a:off x="500517" y="1618966"/>
            <a:ext cx="2766060" cy="338554"/>
          </a:xfrm>
          <a:prstGeom prst="rect">
            <a:avLst/>
          </a:prstGeom>
          <a:noFill/>
        </p:spPr>
        <p:txBody>
          <a:bodyPr wrap="square" rtlCol="0">
            <a:spAutoFit/>
          </a:bodyPr>
          <a:lstStyle/>
          <a:p>
            <a:r>
              <a:rPr lang="de-CH" sz="1600">
                <a:latin typeface="Gotham Black" panose="02000603040000020004" pitchFamily="2" charset="0"/>
              </a:rPr>
              <a:t>Facts</a:t>
            </a:r>
          </a:p>
        </p:txBody>
      </p:sp>
      <p:sp>
        <p:nvSpPr>
          <p:cNvPr id="32" name="Textplatzhalter 7">
            <a:extLst>
              <a:ext uri="{FF2B5EF4-FFF2-40B4-BE49-F238E27FC236}">
                <a16:creationId xmlns:a16="http://schemas.microsoft.com/office/drawing/2014/main" id="{6EE66F25-4C5F-4007-BB4B-74F6637765FB}"/>
              </a:ext>
            </a:extLst>
          </p:cNvPr>
          <p:cNvSpPr>
            <a:spLocks noGrp="1"/>
          </p:cNvSpPr>
          <p:nvPr>
            <p:ph type="body" sz="quarter" idx="14" hasCustomPrompt="1"/>
          </p:nvPr>
        </p:nvSpPr>
        <p:spPr>
          <a:xfrm>
            <a:off x="499772" y="1957387"/>
            <a:ext cx="2795878" cy="3228223"/>
          </a:xfrm>
        </p:spPr>
        <p:txBody>
          <a:bodyPr/>
          <a:lstStyle>
            <a:lvl1pPr>
              <a:defRPr/>
            </a:lvl1pPr>
          </a:lstStyle>
          <a:p>
            <a:pPr lvl="0"/>
            <a:r>
              <a:rPr lang="de-DE"/>
              <a:t>Text</a:t>
            </a:r>
          </a:p>
          <a:p>
            <a:pPr lvl="0"/>
            <a:endParaRPr lang="de-CH"/>
          </a:p>
        </p:txBody>
      </p:sp>
      <p:sp>
        <p:nvSpPr>
          <p:cNvPr id="24" name="Rectangle 7">
            <a:extLst>
              <a:ext uri="{FF2B5EF4-FFF2-40B4-BE49-F238E27FC236}">
                <a16:creationId xmlns:a16="http://schemas.microsoft.com/office/drawing/2014/main" id="{76D819B5-E35D-4F88-AF9D-D319F7013AC3}"/>
              </a:ext>
            </a:extLst>
          </p:cNvPr>
          <p:cNvSpPr/>
          <p:nvPr userDrawn="1"/>
        </p:nvSpPr>
        <p:spPr>
          <a:xfrm>
            <a:off x="3603231" y="3139142"/>
            <a:ext cx="1692000" cy="362487"/>
          </a:xfrm>
          <a:prstGeom prst="rect">
            <a:avLst/>
          </a:prstGeom>
          <a:noFill/>
        </p:spPr>
        <p:txBody>
          <a:bodyPr wrap="square" lIns="0" tIns="0" rIns="0" bIns="0" anchor="t">
            <a:noAutofit/>
          </a:bodyPr>
          <a:lstStyle/>
          <a:p>
            <a:pPr algn="ctr"/>
            <a:r>
              <a:rPr lang="en-US" sz="1200" cap="all" spc="0">
                <a:ln w="0"/>
                <a:latin typeface="Gotham Bold" panose="02000803030000020004" pitchFamily="2" charset="0"/>
                <a:ea typeface="KievitSlabOT-Medium" charset="0"/>
                <a:cs typeface="Gotham Medium" pitchFamily="50" charset="0"/>
              </a:rPr>
              <a:t>Marco Bumbacher </a:t>
            </a:r>
          </a:p>
          <a:p>
            <a:pPr algn="ctr"/>
            <a:r>
              <a:rPr lang="en-US" sz="1000">
                <a:ln w="0"/>
                <a:latin typeface="+mn-lt"/>
                <a:ea typeface="HurmeGeometricSans3 Regular" charset="0"/>
                <a:cs typeface="HurmeGeometricSans3 Regular" charset="0"/>
              </a:rPr>
              <a:t>Managing Partner </a:t>
            </a:r>
          </a:p>
        </p:txBody>
      </p:sp>
      <p:sp>
        <p:nvSpPr>
          <p:cNvPr id="25" name="Rectangle 20">
            <a:extLst>
              <a:ext uri="{FF2B5EF4-FFF2-40B4-BE49-F238E27FC236}">
                <a16:creationId xmlns:a16="http://schemas.microsoft.com/office/drawing/2014/main" id="{FF536DDD-72F0-4021-ABB7-D4E69F4B8C04}"/>
              </a:ext>
            </a:extLst>
          </p:cNvPr>
          <p:cNvSpPr/>
          <p:nvPr userDrawn="1"/>
        </p:nvSpPr>
        <p:spPr>
          <a:xfrm>
            <a:off x="5743399" y="3142065"/>
            <a:ext cx="1692000" cy="335185"/>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Ralf Glabischnig</a:t>
            </a:r>
          </a:p>
          <a:p>
            <a:pPr marL="0" algn="ctr" defTabSz="914400" rtl="0" eaLnBrk="1" latinLnBrk="0" hangingPunct="1"/>
            <a:r>
              <a:rPr lang="en-US" sz="1000" kern="1200">
                <a:ln w="0"/>
                <a:solidFill>
                  <a:schemeClr val="tx1"/>
                </a:solidFill>
                <a:latin typeface="+mn-lt"/>
              </a:rPr>
              <a:t>Managing Partner</a:t>
            </a:r>
          </a:p>
        </p:txBody>
      </p:sp>
      <p:sp>
        <p:nvSpPr>
          <p:cNvPr id="26" name="Rectangle 30">
            <a:extLst>
              <a:ext uri="{FF2B5EF4-FFF2-40B4-BE49-F238E27FC236}">
                <a16:creationId xmlns:a16="http://schemas.microsoft.com/office/drawing/2014/main" id="{AD01AF0F-8599-4E01-94B0-8A417DD5A7EA}"/>
              </a:ext>
            </a:extLst>
          </p:cNvPr>
          <p:cNvSpPr/>
          <p:nvPr userDrawn="1"/>
        </p:nvSpPr>
        <p:spPr>
          <a:xfrm>
            <a:off x="3482928" y="5554199"/>
            <a:ext cx="1932606" cy="66687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Daniel Rutishauser</a:t>
            </a:r>
          </a:p>
          <a:p>
            <a:pPr marL="0" algn="ctr" defTabSz="914400" rtl="0" eaLnBrk="1" latinLnBrk="0" hangingPunct="1"/>
            <a:r>
              <a:rPr lang="en-US" sz="1000" kern="1200">
                <a:ln w="0"/>
                <a:solidFill>
                  <a:schemeClr val="tx1"/>
                </a:solidFill>
                <a:latin typeface="+mn-lt"/>
              </a:rPr>
              <a:t>Head Financial Services </a:t>
            </a:r>
          </a:p>
          <a:p>
            <a:pPr marL="0" algn="ctr" defTabSz="914400" rtl="0" eaLnBrk="1" latinLnBrk="0" hangingPunct="1"/>
            <a:r>
              <a:rPr lang="en-US" sz="1000" kern="1200">
                <a:ln w="0"/>
                <a:solidFill>
                  <a:schemeClr val="tx1"/>
                </a:solidFill>
                <a:latin typeface="+mn-lt"/>
              </a:rPr>
              <a:t>Unit Manager Distributed Ledger</a:t>
            </a:r>
          </a:p>
        </p:txBody>
      </p:sp>
      <p:sp>
        <p:nvSpPr>
          <p:cNvPr id="27" name="Rectangle 31">
            <a:extLst>
              <a:ext uri="{FF2B5EF4-FFF2-40B4-BE49-F238E27FC236}">
                <a16:creationId xmlns:a16="http://schemas.microsoft.com/office/drawing/2014/main" id="{6C9C61A1-4162-4B51-B5C7-977D3AC751A6}"/>
              </a:ext>
            </a:extLst>
          </p:cNvPr>
          <p:cNvSpPr/>
          <p:nvPr userDrawn="1"/>
        </p:nvSpPr>
        <p:spPr>
          <a:xfrm>
            <a:off x="9928184" y="3153617"/>
            <a:ext cx="1782592"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Fabian Seimer </a:t>
            </a:r>
          </a:p>
          <a:p>
            <a:pPr marL="0" algn="ctr" defTabSz="914400" rtl="0" eaLnBrk="1" latinLnBrk="0" hangingPunct="1"/>
            <a:r>
              <a:rPr lang="en-US" sz="1000" kern="1200">
                <a:ln w="0"/>
                <a:solidFill>
                  <a:schemeClr val="tx1"/>
                </a:solidFill>
                <a:latin typeface="+mn-lt"/>
              </a:rPr>
              <a:t>Unit Manager Information Management</a:t>
            </a:r>
          </a:p>
        </p:txBody>
      </p:sp>
      <p:sp>
        <p:nvSpPr>
          <p:cNvPr id="28" name="Rectangle 38">
            <a:extLst>
              <a:ext uri="{FF2B5EF4-FFF2-40B4-BE49-F238E27FC236}">
                <a16:creationId xmlns:a16="http://schemas.microsoft.com/office/drawing/2014/main" id="{FD28DE09-0049-4FAD-AC97-03644AF6B522}"/>
              </a:ext>
            </a:extLst>
          </p:cNvPr>
          <p:cNvSpPr/>
          <p:nvPr userDrawn="1"/>
        </p:nvSpPr>
        <p:spPr>
          <a:xfrm>
            <a:off x="7925563" y="5554198"/>
            <a:ext cx="1463538" cy="66687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Jens Beba  </a:t>
            </a:r>
          </a:p>
          <a:p>
            <a:pPr marL="0" algn="ctr" defTabSz="914400" rtl="0" eaLnBrk="1" latinLnBrk="0" hangingPunct="1"/>
            <a:r>
              <a:rPr lang="en-US" sz="1000" kern="1200">
                <a:ln w="0"/>
                <a:solidFill>
                  <a:schemeClr val="tx1"/>
                </a:solidFill>
                <a:latin typeface="+mn-lt"/>
              </a:rPr>
              <a:t>Head Insurance</a:t>
            </a:r>
          </a:p>
          <a:p>
            <a:pPr marL="0" algn="ctr" defTabSz="914400" rtl="0" eaLnBrk="1" latinLnBrk="0" hangingPunct="1"/>
            <a:r>
              <a:rPr lang="en-US" sz="1000" kern="1200">
                <a:ln w="0"/>
                <a:solidFill>
                  <a:schemeClr val="tx1"/>
                </a:solidFill>
                <a:latin typeface="+mn-lt"/>
              </a:rPr>
              <a:t>Unit Manager Output Management</a:t>
            </a:r>
          </a:p>
        </p:txBody>
      </p:sp>
      <p:sp>
        <p:nvSpPr>
          <p:cNvPr id="29" name="Rectangle 34">
            <a:extLst>
              <a:ext uri="{FF2B5EF4-FFF2-40B4-BE49-F238E27FC236}">
                <a16:creationId xmlns:a16="http://schemas.microsoft.com/office/drawing/2014/main" id="{E6E0D1DC-0B43-4646-AC33-7EBA9A4E49C4}"/>
              </a:ext>
            </a:extLst>
          </p:cNvPr>
          <p:cNvSpPr/>
          <p:nvPr userDrawn="1"/>
        </p:nvSpPr>
        <p:spPr>
          <a:xfrm>
            <a:off x="7536044" y="3153617"/>
            <a:ext cx="2242574"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Jürg Porro</a:t>
            </a:r>
          </a:p>
          <a:p>
            <a:pPr marL="0" algn="ctr" defTabSz="914400" rtl="0" eaLnBrk="1" latinLnBrk="0" hangingPunct="1"/>
            <a:r>
              <a:rPr lang="en-US" sz="1000" kern="1200">
                <a:ln w="0"/>
                <a:solidFill>
                  <a:schemeClr val="tx1"/>
                </a:solidFill>
                <a:latin typeface="+mn-lt"/>
              </a:rPr>
              <a:t>Head Healthcare</a:t>
            </a:r>
          </a:p>
          <a:p>
            <a:pPr marL="0" algn="ctr" defTabSz="914400" rtl="0" eaLnBrk="1" latinLnBrk="0" hangingPunct="1"/>
            <a:r>
              <a:rPr lang="en-US" sz="1000" kern="1200">
                <a:ln w="0"/>
                <a:solidFill>
                  <a:schemeClr val="tx1"/>
                </a:solidFill>
                <a:latin typeface="+mn-lt"/>
              </a:rPr>
              <a:t>Unit Manager Business Consulting</a:t>
            </a:r>
          </a:p>
        </p:txBody>
      </p:sp>
      <p:sp>
        <p:nvSpPr>
          <p:cNvPr id="31" name="Rectangle 36">
            <a:extLst>
              <a:ext uri="{FF2B5EF4-FFF2-40B4-BE49-F238E27FC236}">
                <a16:creationId xmlns:a16="http://schemas.microsoft.com/office/drawing/2014/main" id="{E7EC8393-2A50-4DB6-9302-9CE879146D47}"/>
              </a:ext>
            </a:extLst>
          </p:cNvPr>
          <p:cNvSpPr/>
          <p:nvPr userDrawn="1"/>
        </p:nvSpPr>
        <p:spPr>
          <a:xfrm>
            <a:off x="9894087" y="5554198"/>
            <a:ext cx="1736618"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Michael Koller </a:t>
            </a:r>
          </a:p>
          <a:p>
            <a:pPr marL="0" algn="ctr" defTabSz="914400" rtl="0" eaLnBrk="1" latinLnBrk="0" hangingPunct="1"/>
            <a:r>
              <a:rPr lang="de-CH" sz="1000" kern="1200">
                <a:ln w="0"/>
                <a:solidFill>
                  <a:schemeClr val="tx1"/>
                </a:solidFill>
                <a:latin typeface="+mn-lt"/>
              </a:rPr>
              <a:t>Unit Manager Application Management</a:t>
            </a:r>
          </a:p>
        </p:txBody>
      </p:sp>
      <p:sp>
        <p:nvSpPr>
          <p:cNvPr id="47" name="Rectangle 36">
            <a:extLst>
              <a:ext uri="{FF2B5EF4-FFF2-40B4-BE49-F238E27FC236}">
                <a16:creationId xmlns:a16="http://schemas.microsoft.com/office/drawing/2014/main" id="{FB0E3C8D-3DC0-4155-9EBD-4D1632754B2C}"/>
              </a:ext>
            </a:extLst>
          </p:cNvPr>
          <p:cNvSpPr/>
          <p:nvPr userDrawn="1"/>
        </p:nvSpPr>
        <p:spPr>
          <a:xfrm>
            <a:off x="5623096" y="5554199"/>
            <a:ext cx="1932605" cy="36428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Christian Müntener</a:t>
            </a:r>
          </a:p>
          <a:p>
            <a:pPr marL="0" algn="ctr" defTabSz="914400" rtl="0" eaLnBrk="1" latinLnBrk="0" hangingPunct="1"/>
            <a:r>
              <a:rPr lang="de-CH" sz="1000" kern="1200">
                <a:ln w="0"/>
                <a:solidFill>
                  <a:schemeClr val="tx1"/>
                </a:solidFill>
                <a:latin typeface="+mn-lt"/>
              </a:rPr>
              <a:t>Head Business Development</a:t>
            </a:r>
          </a:p>
        </p:txBody>
      </p:sp>
      <p:pic>
        <p:nvPicPr>
          <p:cNvPr id="48" name="Grafik 47" descr="Ein Bild, das Person, Anzug, Mann, draußen enthält.&#10;&#10;Automatisch generierte Beschreibung">
            <a:extLst>
              <a:ext uri="{FF2B5EF4-FFF2-40B4-BE49-F238E27FC236}">
                <a16:creationId xmlns:a16="http://schemas.microsoft.com/office/drawing/2014/main" id="{484E888F-E7C1-40C6-8583-594A2550AC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4352" y="1417785"/>
            <a:ext cx="1620000" cy="1620000"/>
          </a:xfrm>
          <a:prstGeom prst="rect">
            <a:avLst/>
          </a:prstGeom>
        </p:spPr>
      </p:pic>
      <p:pic>
        <p:nvPicPr>
          <p:cNvPr id="49" name="Grafik 48" descr="Ein Bild, das Person, Mann, Anzug, Schlips enthält.&#10;&#10;Automatisch generierte Beschreibung">
            <a:extLst>
              <a:ext uri="{FF2B5EF4-FFF2-40B4-BE49-F238E27FC236}">
                <a16:creationId xmlns:a16="http://schemas.microsoft.com/office/drawing/2014/main" id="{DA6FFF51-9F4C-47D1-BFB9-F408C6197F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31568" y="3829919"/>
            <a:ext cx="1620000" cy="1620000"/>
          </a:xfrm>
          <a:prstGeom prst="rect">
            <a:avLst/>
          </a:prstGeom>
        </p:spPr>
      </p:pic>
      <p:pic>
        <p:nvPicPr>
          <p:cNvPr id="50" name="Grafik 49" descr="Ein Bild, das Person, Mann, Anzug, draußen enthält.&#10;&#10;Automatisch generierte Beschreibung">
            <a:extLst>
              <a:ext uri="{FF2B5EF4-FFF2-40B4-BE49-F238E27FC236}">
                <a16:creationId xmlns:a16="http://schemas.microsoft.com/office/drawing/2014/main" id="{9A190AB4-F3C3-4A7B-9496-0DB8D0A18A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52170" y="1404937"/>
            <a:ext cx="1620000" cy="1620000"/>
          </a:xfrm>
          <a:prstGeom prst="rect">
            <a:avLst/>
          </a:prstGeom>
        </p:spPr>
      </p:pic>
      <p:pic>
        <p:nvPicPr>
          <p:cNvPr id="51" name="Grafik 50" descr="Ein Bild, das Person, Mann, draußen, Schlips enthält.&#10;&#10;Automatisch generierte Beschreibung">
            <a:extLst>
              <a:ext uri="{FF2B5EF4-FFF2-40B4-BE49-F238E27FC236}">
                <a16:creationId xmlns:a16="http://schemas.microsoft.com/office/drawing/2014/main" id="{78A457B9-B46B-4D34-AE3D-55618D2510A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31568" y="1417785"/>
            <a:ext cx="1620000" cy="1620000"/>
          </a:xfrm>
          <a:prstGeom prst="rect">
            <a:avLst/>
          </a:prstGeom>
        </p:spPr>
      </p:pic>
      <p:pic>
        <p:nvPicPr>
          <p:cNvPr id="52" name="Grafik 51" descr="Ein Bild, das Person, Mann, Brille, Anzug enthält.&#10;&#10;Automatisch generierte Beschreibung">
            <a:extLst>
              <a:ext uri="{FF2B5EF4-FFF2-40B4-BE49-F238E27FC236}">
                <a16:creationId xmlns:a16="http://schemas.microsoft.com/office/drawing/2014/main" id="{C3E71DD2-96C9-4FF5-A8F9-2E1CF7E69BB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737960" y="1417785"/>
            <a:ext cx="1620000" cy="1620000"/>
          </a:xfrm>
          <a:prstGeom prst="rect">
            <a:avLst/>
          </a:prstGeom>
        </p:spPr>
      </p:pic>
      <p:pic>
        <p:nvPicPr>
          <p:cNvPr id="53" name="Grafik 52" descr="Ein Bild, das Person, Mann, Anzug, draußen enthält.&#10;&#10;Automatisch generierte Beschreibung">
            <a:extLst>
              <a:ext uri="{FF2B5EF4-FFF2-40B4-BE49-F238E27FC236}">
                <a16:creationId xmlns:a16="http://schemas.microsoft.com/office/drawing/2014/main" id="{67880E94-EAFA-4A89-86F4-D2968B80FDA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952170" y="3829919"/>
            <a:ext cx="1620000" cy="1620000"/>
          </a:xfrm>
          <a:prstGeom prst="rect">
            <a:avLst/>
          </a:prstGeom>
        </p:spPr>
      </p:pic>
      <p:pic>
        <p:nvPicPr>
          <p:cNvPr id="54" name="Grafik 53" descr="Ein Bild, das Person, Mann, Anzug, draußen enthält.&#10;&#10;Automatisch generierte Beschreibung">
            <a:extLst>
              <a:ext uri="{FF2B5EF4-FFF2-40B4-BE49-F238E27FC236}">
                <a16:creationId xmlns:a16="http://schemas.microsoft.com/office/drawing/2014/main" id="{BA508435-D3F1-4DE1-BFC8-B0872A3DA9D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737960" y="3829919"/>
            <a:ext cx="1620000" cy="1620000"/>
          </a:xfrm>
          <a:prstGeom prst="rect">
            <a:avLst/>
          </a:prstGeom>
        </p:spPr>
      </p:pic>
      <p:pic>
        <p:nvPicPr>
          <p:cNvPr id="55" name="Grafik 54" descr="Ein Bild, das Person, Anzug, Mann, draußen enthält.&#10;&#10;Automatisch generierte Beschreibung">
            <a:extLst>
              <a:ext uri="{FF2B5EF4-FFF2-40B4-BE49-F238E27FC236}">
                <a16:creationId xmlns:a16="http://schemas.microsoft.com/office/drawing/2014/main" id="{094BAE97-2B15-4DAA-B400-608C9339441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844352" y="3829919"/>
            <a:ext cx="1620000" cy="1620000"/>
          </a:xfrm>
          <a:prstGeom prst="rect">
            <a:avLst/>
          </a:prstGeom>
        </p:spPr>
      </p:pic>
    </p:spTree>
    <p:extLst>
      <p:ext uri="{BB962C8B-B14F-4D97-AF65-F5344CB8AC3E}">
        <p14:creationId xmlns:p14="http://schemas.microsoft.com/office/powerpoint/2010/main" val="2367582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nagement Team V03">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4392F46-6656-4706-BBEF-9FDA9D13065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309E31EF-A630-460F-A3EC-8AF4A7929608}"/>
              </a:ext>
            </a:extLst>
          </p:cNvPr>
          <p:cNvSpPr>
            <a:spLocks noGrp="1"/>
          </p:cNvSpPr>
          <p:nvPr>
            <p:ph sz="quarter" idx="13" hasCustomPrompt="1"/>
          </p:nvPr>
        </p:nvSpPr>
        <p:spPr>
          <a:xfrm>
            <a:off x="507773" y="442005"/>
            <a:ext cx="11262857"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D9A2F88C-3E81-44A4-80CD-80906B85F8D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3EAE9060-21F8-4CF1-9B6E-1F8CDB247AA0}"/>
              </a:ext>
            </a:extLst>
          </p:cNvPr>
          <p:cNvSpPr txBox="1"/>
          <p:nvPr userDrawn="1"/>
        </p:nvSpPr>
        <p:spPr>
          <a:xfrm>
            <a:off x="500517" y="579782"/>
            <a:ext cx="11262857" cy="461665"/>
          </a:xfrm>
          <a:prstGeom prst="rect">
            <a:avLst/>
          </a:prstGeom>
          <a:noFill/>
        </p:spPr>
        <p:txBody>
          <a:bodyPr wrap="square" rtlCol="0">
            <a:spAutoFit/>
          </a:bodyPr>
          <a:lstStyle/>
          <a:p>
            <a:r>
              <a:rPr lang="de-CH" sz="2400" kern="1200" baseline="0" noProof="0">
                <a:solidFill>
                  <a:schemeClr val="tx1"/>
                </a:solidFill>
                <a:latin typeface="Gotham Black" panose="02000603040000020004" pitchFamily="2" charset="0"/>
                <a:ea typeface="+mn-ea"/>
                <a:cs typeface="Gotham Ultra" pitchFamily="50" charset="0"/>
              </a:rPr>
              <a:t>Management Team</a:t>
            </a:r>
          </a:p>
        </p:txBody>
      </p:sp>
      <p:sp>
        <p:nvSpPr>
          <p:cNvPr id="30" name="Rectangle 7">
            <a:extLst>
              <a:ext uri="{FF2B5EF4-FFF2-40B4-BE49-F238E27FC236}">
                <a16:creationId xmlns:a16="http://schemas.microsoft.com/office/drawing/2014/main" id="{98C078B0-255F-44AC-935A-293DDCE6B91C}"/>
              </a:ext>
            </a:extLst>
          </p:cNvPr>
          <p:cNvSpPr/>
          <p:nvPr userDrawn="1"/>
        </p:nvSpPr>
        <p:spPr>
          <a:xfrm>
            <a:off x="971184" y="3156990"/>
            <a:ext cx="1697790" cy="362487"/>
          </a:xfrm>
          <a:prstGeom prst="rect">
            <a:avLst/>
          </a:prstGeom>
          <a:noFill/>
        </p:spPr>
        <p:txBody>
          <a:bodyPr wrap="square" lIns="0" tIns="0" rIns="0" bIns="0" anchor="t">
            <a:noAutofit/>
          </a:bodyPr>
          <a:lstStyle/>
          <a:p>
            <a:pPr algn="ctr"/>
            <a:r>
              <a:rPr lang="en-US" sz="1200" cap="all" spc="0">
                <a:ln w="0"/>
                <a:latin typeface="Gotham Bold" panose="02000803030000020004" pitchFamily="2" charset="0"/>
                <a:ea typeface="KievitSlabOT-Medium" charset="0"/>
                <a:cs typeface="Gotham Medium" pitchFamily="50" charset="0"/>
              </a:rPr>
              <a:t>Marco Bumbacher </a:t>
            </a:r>
          </a:p>
          <a:p>
            <a:pPr algn="ctr"/>
            <a:r>
              <a:rPr lang="en-US" sz="1000">
                <a:ln w="0"/>
                <a:latin typeface="+mn-lt"/>
                <a:ea typeface="HurmeGeometricSans3 Regular" charset="0"/>
                <a:cs typeface="HurmeGeometricSans3 Regular" charset="0"/>
              </a:rPr>
              <a:t>Managing Partner </a:t>
            </a:r>
          </a:p>
        </p:txBody>
      </p:sp>
      <p:sp>
        <p:nvSpPr>
          <p:cNvPr id="31" name="Rectangle 20">
            <a:extLst>
              <a:ext uri="{FF2B5EF4-FFF2-40B4-BE49-F238E27FC236}">
                <a16:creationId xmlns:a16="http://schemas.microsoft.com/office/drawing/2014/main" id="{D9655A43-8E46-4CF7-8D29-45E40AE2E79D}"/>
              </a:ext>
            </a:extLst>
          </p:cNvPr>
          <p:cNvSpPr/>
          <p:nvPr userDrawn="1"/>
        </p:nvSpPr>
        <p:spPr>
          <a:xfrm>
            <a:off x="3628797" y="3156990"/>
            <a:ext cx="1697790" cy="335185"/>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Ralf Glabischnig</a:t>
            </a:r>
          </a:p>
          <a:p>
            <a:pPr marL="0" algn="ctr" defTabSz="914400" rtl="0" eaLnBrk="1" latinLnBrk="0" hangingPunct="1"/>
            <a:r>
              <a:rPr lang="en-US" sz="1000" kern="1200">
                <a:ln w="0"/>
                <a:solidFill>
                  <a:schemeClr val="tx1"/>
                </a:solidFill>
                <a:latin typeface="+mn-lt"/>
              </a:rPr>
              <a:t>Managing Partner</a:t>
            </a:r>
          </a:p>
        </p:txBody>
      </p:sp>
      <p:sp>
        <p:nvSpPr>
          <p:cNvPr id="32" name="Rectangle 30">
            <a:extLst>
              <a:ext uri="{FF2B5EF4-FFF2-40B4-BE49-F238E27FC236}">
                <a16:creationId xmlns:a16="http://schemas.microsoft.com/office/drawing/2014/main" id="{400F6746-2AFD-4DDF-BC4C-DDE7C7B8B464}"/>
              </a:ext>
            </a:extLst>
          </p:cNvPr>
          <p:cNvSpPr/>
          <p:nvPr userDrawn="1"/>
        </p:nvSpPr>
        <p:spPr>
          <a:xfrm>
            <a:off x="703304" y="5603712"/>
            <a:ext cx="2225491" cy="502707"/>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Daniel Rutishauser</a:t>
            </a:r>
          </a:p>
          <a:p>
            <a:pPr marL="0" algn="ctr" defTabSz="914400" rtl="0" eaLnBrk="1" latinLnBrk="0" hangingPunct="1"/>
            <a:r>
              <a:rPr lang="en-US" sz="1000" kern="1200">
                <a:ln w="0"/>
                <a:solidFill>
                  <a:schemeClr val="tx1"/>
                </a:solidFill>
                <a:latin typeface="+mn-lt"/>
              </a:rPr>
              <a:t>Head Financial Services </a:t>
            </a:r>
          </a:p>
          <a:p>
            <a:pPr marL="0" algn="ctr" defTabSz="914400" rtl="0" eaLnBrk="1" latinLnBrk="0" hangingPunct="1"/>
            <a:r>
              <a:rPr lang="en-US" sz="1000" kern="1200">
                <a:ln w="0"/>
                <a:solidFill>
                  <a:schemeClr val="tx1"/>
                </a:solidFill>
                <a:latin typeface="+mn-lt"/>
              </a:rPr>
              <a:t>Unit Manager Distributed Ledger</a:t>
            </a:r>
          </a:p>
        </p:txBody>
      </p:sp>
      <p:sp>
        <p:nvSpPr>
          <p:cNvPr id="33" name="Rectangle 31">
            <a:extLst>
              <a:ext uri="{FF2B5EF4-FFF2-40B4-BE49-F238E27FC236}">
                <a16:creationId xmlns:a16="http://schemas.microsoft.com/office/drawing/2014/main" id="{02A7708D-0EC7-4504-BEDA-B6D00D8D6987}"/>
              </a:ext>
            </a:extLst>
          </p:cNvPr>
          <p:cNvSpPr/>
          <p:nvPr userDrawn="1"/>
        </p:nvSpPr>
        <p:spPr>
          <a:xfrm>
            <a:off x="8939016" y="3156990"/>
            <a:ext cx="1734448"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Fabian Seimer </a:t>
            </a:r>
          </a:p>
          <a:p>
            <a:pPr marL="0" algn="ctr" defTabSz="914400" rtl="0" eaLnBrk="1" latinLnBrk="0" hangingPunct="1"/>
            <a:r>
              <a:rPr lang="en-US" sz="1000" kern="1200">
                <a:ln w="0"/>
                <a:solidFill>
                  <a:schemeClr val="tx1"/>
                </a:solidFill>
                <a:latin typeface="+mn-lt"/>
              </a:rPr>
              <a:t>Unit Manager Information Management</a:t>
            </a:r>
          </a:p>
        </p:txBody>
      </p:sp>
      <p:sp>
        <p:nvSpPr>
          <p:cNvPr id="34" name="Rectangle 38">
            <a:extLst>
              <a:ext uri="{FF2B5EF4-FFF2-40B4-BE49-F238E27FC236}">
                <a16:creationId xmlns:a16="http://schemas.microsoft.com/office/drawing/2014/main" id="{45C9F5CF-9043-4B1F-B72E-1E598FE2DB0E}"/>
              </a:ext>
            </a:extLst>
          </p:cNvPr>
          <p:cNvSpPr/>
          <p:nvPr userDrawn="1"/>
        </p:nvSpPr>
        <p:spPr>
          <a:xfrm>
            <a:off x="5939491" y="5603712"/>
            <a:ext cx="2295899"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Jens Beba  </a:t>
            </a:r>
          </a:p>
          <a:p>
            <a:pPr marL="0" algn="ctr" defTabSz="914400" rtl="0" eaLnBrk="1" latinLnBrk="0" hangingPunct="1"/>
            <a:r>
              <a:rPr lang="en-US" sz="1000" kern="1200">
                <a:ln w="0"/>
                <a:solidFill>
                  <a:schemeClr val="tx1"/>
                </a:solidFill>
                <a:latin typeface="+mn-lt"/>
              </a:rPr>
              <a:t>Head Insurance</a:t>
            </a:r>
          </a:p>
          <a:p>
            <a:pPr marL="0" algn="ctr" defTabSz="914400" rtl="0" eaLnBrk="1" latinLnBrk="0" hangingPunct="1"/>
            <a:r>
              <a:rPr lang="en-US" sz="1000" kern="1200">
                <a:ln w="0"/>
                <a:solidFill>
                  <a:schemeClr val="tx1"/>
                </a:solidFill>
                <a:latin typeface="+mn-lt"/>
              </a:rPr>
              <a:t>Unit Manager Output Management</a:t>
            </a:r>
          </a:p>
        </p:txBody>
      </p:sp>
      <p:sp>
        <p:nvSpPr>
          <p:cNvPr id="35" name="Rectangle 34">
            <a:extLst>
              <a:ext uri="{FF2B5EF4-FFF2-40B4-BE49-F238E27FC236}">
                <a16:creationId xmlns:a16="http://schemas.microsoft.com/office/drawing/2014/main" id="{6641EABD-FEEB-417A-AAF0-E72FE8EAFCB5}"/>
              </a:ext>
            </a:extLst>
          </p:cNvPr>
          <p:cNvSpPr/>
          <p:nvPr userDrawn="1"/>
        </p:nvSpPr>
        <p:spPr>
          <a:xfrm>
            <a:off x="5865357" y="3156990"/>
            <a:ext cx="2441741"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Jürg Porro</a:t>
            </a:r>
          </a:p>
          <a:p>
            <a:pPr marL="0" algn="ctr" defTabSz="914400" rtl="0" eaLnBrk="1" latinLnBrk="0" hangingPunct="1"/>
            <a:r>
              <a:rPr lang="en-US" sz="1000" kern="1200">
                <a:ln w="0"/>
                <a:solidFill>
                  <a:schemeClr val="tx1"/>
                </a:solidFill>
                <a:latin typeface="+mn-lt"/>
              </a:rPr>
              <a:t>Head Healthcare</a:t>
            </a:r>
          </a:p>
          <a:p>
            <a:pPr marL="0" algn="ctr" defTabSz="914400" rtl="0" eaLnBrk="1" latinLnBrk="0" hangingPunct="1"/>
            <a:r>
              <a:rPr lang="en-US" sz="1000" kern="1200">
                <a:ln w="0"/>
                <a:solidFill>
                  <a:schemeClr val="tx1"/>
                </a:solidFill>
                <a:latin typeface="+mn-lt"/>
              </a:rPr>
              <a:t>Unit Manager Business Consulting</a:t>
            </a:r>
          </a:p>
        </p:txBody>
      </p:sp>
      <p:sp>
        <p:nvSpPr>
          <p:cNvPr id="36" name="Rectangle 36">
            <a:extLst>
              <a:ext uri="{FF2B5EF4-FFF2-40B4-BE49-F238E27FC236}">
                <a16:creationId xmlns:a16="http://schemas.microsoft.com/office/drawing/2014/main" id="{A0492D46-FB6B-4D1C-BCE7-C9771B3127E4}"/>
              </a:ext>
            </a:extLst>
          </p:cNvPr>
          <p:cNvSpPr/>
          <p:nvPr userDrawn="1"/>
        </p:nvSpPr>
        <p:spPr>
          <a:xfrm>
            <a:off x="8823479" y="5603712"/>
            <a:ext cx="1798556" cy="523220"/>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Michael Koller </a:t>
            </a:r>
          </a:p>
          <a:p>
            <a:pPr marL="0" algn="ctr" defTabSz="914400" rtl="0" eaLnBrk="1" latinLnBrk="0" hangingPunct="1"/>
            <a:r>
              <a:rPr lang="de-CH" sz="1000" kern="1200">
                <a:ln w="0"/>
                <a:solidFill>
                  <a:schemeClr val="tx1"/>
                </a:solidFill>
                <a:latin typeface="+mn-lt"/>
              </a:rPr>
              <a:t>Unit Manager Application Management</a:t>
            </a:r>
          </a:p>
        </p:txBody>
      </p:sp>
      <p:sp>
        <p:nvSpPr>
          <p:cNvPr id="37" name="Rectangle 36">
            <a:extLst>
              <a:ext uri="{FF2B5EF4-FFF2-40B4-BE49-F238E27FC236}">
                <a16:creationId xmlns:a16="http://schemas.microsoft.com/office/drawing/2014/main" id="{315E9956-DCE3-454A-B571-F785C4E93AFE}"/>
              </a:ext>
            </a:extLst>
          </p:cNvPr>
          <p:cNvSpPr/>
          <p:nvPr userDrawn="1"/>
        </p:nvSpPr>
        <p:spPr>
          <a:xfrm>
            <a:off x="3466289" y="5603712"/>
            <a:ext cx="2022805" cy="364289"/>
          </a:xfrm>
          <a:prstGeom prst="rect">
            <a:avLst/>
          </a:prstGeom>
          <a:noFill/>
        </p:spPr>
        <p:txBody>
          <a:bodyPr wrap="square" lIns="0" tIns="0" rIns="91440" bIns="0" anchor="t">
            <a:noAutofit/>
          </a:bodyPr>
          <a:lstStyle/>
          <a:p>
            <a:pPr algn="ctr"/>
            <a:r>
              <a:rPr lang="en-US" sz="1200" cap="all">
                <a:ln w="0"/>
                <a:latin typeface="Gotham Bold" panose="02000803030000020004" pitchFamily="2" charset="0"/>
                <a:cs typeface="Gotham Medium" pitchFamily="50" charset="0"/>
              </a:rPr>
              <a:t>Christian Müntener</a:t>
            </a:r>
          </a:p>
          <a:p>
            <a:pPr marL="0" algn="ctr" defTabSz="914400" rtl="0" eaLnBrk="1" latinLnBrk="0" hangingPunct="1"/>
            <a:r>
              <a:rPr lang="de-CH" sz="1000" kern="1200">
                <a:ln w="0"/>
                <a:solidFill>
                  <a:schemeClr val="tx1"/>
                </a:solidFill>
                <a:latin typeface="+mn-lt"/>
              </a:rPr>
              <a:t>Head Business Development</a:t>
            </a:r>
          </a:p>
        </p:txBody>
      </p:sp>
      <p:pic>
        <p:nvPicPr>
          <p:cNvPr id="38" name="Grafik 37" descr="Ein Bild, das Person, Anzug, Mann, draußen enthält.&#10;&#10;Automatisch generierte Beschreibung">
            <a:extLst>
              <a:ext uri="{FF2B5EF4-FFF2-40B4-BE49-F238E27FC236}">
                <a16:creationId xmlns:a16="http://schemas.microsoft.com/office/drawing/2014/main" id="{856108AA-805D-4491-9B1A-06B92F5124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35103" y="1424387"/>
            <a:ext cx="1620000" cy="1620000"/>
          </a:xfrm>
          <a:prstGeom prst="rect">
            <a:avLst/>
          </a:prstGeom>
        </p:spPr>
      </p:pic>
      <p:pic>
        <p:nvPicPr>
          <p:cNvPr id="39" name="Grafik 38" descr="Ein Bild, das Person, Mann, Anzug, Schlips enthält.&#10;&#10;Automatisch generierte Beschreibung">
            <a:extLst>
              <a:ext uri="{FF2B5EF4-FFF2-40B4-BE49-F238E27FC236}">
                <a16:creationId xmlns:a16="http://schemas.microsoft.com/office/drawing/2014/main" id="{FDA76653-4194-4D3F-81F0-E2FEF12504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0279" y="3871109"/>
            <a:ext cx="1620000" cy="1620000"/>
          </a:xfrm>
          <a:prstGeom prst="rect">
            <a:avLst/>
          </a:prstGeom>
        </p:spPr>
      </p:pic>
      <p:pic>
        <p:nvPicPr>
          <p:cNvPr id="40" name="Grafik 39" descr="Ein Bild, das Person, Mann, Anzug, draußen enthält.&#10;&#10;Automatisch generierte Beschreibung">
            <a:extLst>
              <a:ext uri="{FF2B5EF4-FFF2-40B4-BE49-F238E27FC236}">
                <a16:creationId xmlns:a16="http://schemas.microsoft.com/office/drawing/2014/main" id="{316C1CFD-29CD-48D8-8E80-69CA184CCCB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12305" y="1424387"/>
            <a:ext cx="1620000" cy="1620000"/>
          </a:xfrm>
          <a:prstGeom prst="rect">
            <a:avLst/>
          </a:prstGeom>
        </p:spPr>
      </p:pic>
      <p:pic>
        <p:nvPicPr>
          <p:cNvPr id="41" name="Grafik 40" descr="Ein Bild, das Person, Mann, draußen, Schlips enthält.&#10;&#10;Automatisch generierte Beschreibung">
            <a:extLst>
              <a:ext uri="{FF2B5EF4-FFF2-40B4-BE49-F238E27FC236}">
                <a16:creationId xmlns:a16="http://schemas.microsoft.com/office/drawing/2014/main" id="{670DA520-6AC1-4A6E-BB40-CE67E30E67A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00279" y="1424387"/>
            <a:ext cx="1620000" cy="1620000"/>
          </a:xfrm>
          <a:prstGeom prst="rect">
            <a:avLst/>
          </a:prstGeom>
        </p:spPr>
      </p:pic>
      <p:pic>
        <p:nvPicPr>
          <p:cNvPr id="42" name="Grafik 41" descr="Ein Bild, das Person, Mann, Brille, Anzug enthält.&#10;&#10;Automatisch generierte Beschreibung">
            <a:extLst>
              <a:ext uri="{FF2B5EF4-FFF2-40B4-BE49-F238E27FC236}">
                <a16:creationId xmlns:a16="http://schemas.microsoft.com/office/drawing/2014/main" id="{5AF62EAF-1F7E-4F22-B95C-729E090C2BD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67691" y="1424387"/>
            <a:ext cx="1620000" cy="1620000"/>
          </a:xfrm>
          <a:prstGeom prst="rect">
            <a:avLst/>
          </a:prstGeom>
        </p:spPr>
      </p:pic>
      <p:pic>
        <p:nvPicPr>
          <p:cNvPr id="43" name="Grafik 42" descr="Ein Bild, das Person, Mann, Anzug, draußen enthält.&#10;&#10;Automatisch generierte Beschreibung">
            <a:extLst>
              <a:ext uri="{FF2B5EF4-FFF2-40B4-BE49-F238E27FC236}">
                <a16:creationId xmlns:a16="http://schemas.microsoft.com/office/drawing/2014/main" id="{975E2607-C0EC-4F09-B624-BAB12AF6FD1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12305" y="3864285"/>
            <a:ext cx="1620000" cy="1620000"/>
          </a:xfrm>
          <a:prstGeom prst="rect">
            <a:avLst/>
          </a:prstGeom>
        </p:spPr>
      </p:pic>
      <p:pic>
        <p:nvPicPr>
          <p:cNvPr id="44" name="Grafik 43" descr="Ein Bild, das Person, Mann, Anzug, draußen enthält.&#10;&#10;Automatisch generierte Beschreibung">
            <a:extLst>
              <a:ext uri="{FF2B5EF4-FFF2-40B4-BE49-F238E27FC236}">
                <a16:creationId xmlns:a16="http://schemas.microsoft.com/office/drawing/2014/main" id="{3FB6AAC8-874B-490F-A28A-E0425379759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667691" y="3871109"/>
            <a:ext cx="1620000" cy="1620000"/>
          </a:xfrm>
          <a:prstGeom prst="rect">
            <a:avLst/>
          </a:prstGeom>
        </p:spPr>
      </p:pic>
      <p:pic>
        <p:nvPicPr>
          <p:cNvPr id="45" name="Grafik 44" descr="Ein Bild, das Person, Anzug, Mann, draußen enthält.&#10;&#10;Automatisch generierte Beschreibung">
            <a:extLst>
              <a:ext uri="{FF2B5EF4-FFF2-40B4-BE49-F238E27FC236}">
                <a16:creationId xmlns:a16="http://schemas.microsoft.com/office/drawing/2014/main" id="{D24C9D43-376F-4013-8CEE-2E98B1A127B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335103" y="3864791"/>
            <a:ext cx="1620000" cy="1620000"/>
          </a:xfrm>
          <a:prstGeom prst="rect">
            <a:avLst/>
          </a:prstGeom>
        </p:spPr>
      </p:pic>
    </p:spTree>
    <p:extLst>
      <p:ext uri="{BB962C8B-B14F-4D97-AF65-F5344CB8AC3E}">
        <p14:creationId xmlns:p14="http://schemas.microsoft.com/office/powerpoint/2010/main" val="699713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undenliste">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4392F46-6656-4706-BBEF-9FDA9D13065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309E31EF-A630-460F-A3EC-8AF4A7929608}"/>
              </a:ext>
            </a:extLst>
          </p:cNvPr>
          <p:cNvSpPr>
            <a:spLocks noGrp="1"/>
          </p:cNvSpPr>
          <p:nvPr>
            <p:ph sz="quarter" idx="13" hasCustomPrompt="1"/>
          </p:nvPr>
        </p:nvSpPr>
        <p:spPr>
          <a:xfrm>
            <a:off x="507773" y="442005"/>
            <a:ext cx="11262857"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D9A2F88C-3E81-44A4-80CD-80906B85F8D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3EAE9060-21F8-4CF1-9B6E-1F8CDB247AA0}"/>
              </a:ext>
            </a:extLst>
          </p:cNvPr>
          <p:cNvSpPr txBox="1"/>
          <p:nvPr userDrawn="1"/>
        </p:nvSpPr>
        <p:spPr>
          <a:xfrm>
            <a:off x="500517" y="579782"/>
            <a:ext cx="11262857" cy="461665"/>
          </a:xfrm>
          <a:prstGeom prst="rect">
            <a:avLst/>
          </a:prstGeom>
          <a:noFill/>
        </p:spPr>
        <p:txBody>
          <a:bodyPr wrap="square" rtlCol="0">
            <a:spAutoFit/>
          </a:bodyPr>
          <a:lstStyle/>
          <a:p>
            <a:r>
              <a:rPr lang="de-CH" sz="2400" kern="1200" baseline="0" noProof="0">
                <a:solidFill>
                  <a:schemeClr val="tx1"/>
                </a:solidFill>
                <a:latin typeface="Gotham Black" panose="02000603040000020004" pitchFamily="2" charset="0"/>
                <a:ea typeface="+mn-ea"/>
                <a:cs typeface="Gotham Ultra" pitchFamily="50" charset="0"/>
              </a:rPr>
              <a:t>Auszug aus der Kundenliste</a:t>
            </a:r>
          </a:p>
        </p:txBody>
      </p:sp>
      <p:pic>
        <p:nvPicPr>
          <p:cNvPr id="22" name="Grafik 21">
            <a:extLst>
              <a:ext uri="{FF2B5EF4-FFF2-40B4-BE49-F238E27FC236}">
                <a16:creationId xmlns:a16="http://schemas.microsoft.com/office/drawing/2014/main" id="{D87BEC42-2A6F-4545-8B70-BEBC00868E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2676" y="5711239"/>
            <a:ext cx="874243" cy="320619"/>
          </a:xfrm>
          <a:prstGeom prst="rect">
            <a:avLst/>
          </a:prstGeom>
        </p:spPr>
      </p:pic>
      <p:pic>
        <p:nvPicPr>
          <p:cNvPr id="23" name="Grafik 22">
            <a:extLst>
              <a:ext uri="{FF2B5EF4-FFF2-40B4-BE49-F238E27FC236}">
                <a16:creationId xmlns:a16="http://schemas.microsoft.com/office/drawing/2014/main" id="{05CFC78E-8BAA-46B5-9B7D-9EC145BF48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32113" y="4708717"/>
            <a:ext cx="902282" cy="543306"/>
          </a:xfrm>
          <a:prstGeom prst="rect">
            <a:avLst/>
          </a:prstGeom>
        </p:spPr>
      </p:pic>
      <p:pic>
        <p:nvPicPr>
          <p:cNvPr id="24" name="Grafik 23">
            <a:extLst>
              <a:ext uri="{FF2B5EF4-FFF2-40B4-BE49-F238E27FC236}">
                <a16:creationId xmlns:a16="http://schemas.microsoft.com/office/drawing/2014/main" id="{51CD142F-D11F-423A-8485-4D1740DD930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36664" y="2974723"/>
            <a:ext cx="789410" cy="289450"/>
          </a:xfrm>
          <a:prstGeom prst="rect">
            <a:avLst/>
          </a:prstGeom>
        </p:spPr>
      </p:pic>
      <p:pic>
        <p:nvPicPr>
          <p:cNvPr id="25" name="Grafik 24">
            <a:extLst>
              <a:ext uri="{FF2B5EF4-FFF2-40B4-BE49-F238E27FC236}">
                <a16:creationId xmlns:a16="http://schemas.microsoft.com/office/drawing/2014/main" id="{1C9076B8-F14C-435E-9477-B26960CF87F9}"/>
              </a:ext>
            </a:extLst>
          </p:cNvPr>
          <p:cNvPicPr>
            <a:picLocks noChangeAspect="1"/>
          </p:cNvPicPr>
          <p:nvPr userDrawn="1"/>
        </p:nvPicPr>
        <p:blipFill>
          <a:blip r:embed="rId5"/>
          <a:stretch>
            <a:fillRect/>
          </a:stretch>
        </p:blipFill>
        <p:spPr>
          <a:xfrm>
            <a:off x="3209285" y="4089425"/>
            <a:ext cx="790788" cy="310983"/>
          </a:xfrm>
          <a:prstGeom prst="rect">
            <a:avLst/>
          </a:prstGeom>
        </p:spPr>
      </p:pic>
      <p:pic>
        <p:nvPicPr>
          <p:cNvPr id="26" name="Grafik 25">
            <a:extLst>
              <a:ext uri="{FF2B5EF4-FFF2-40B4-BE49-F238E27FC236}">
                <a16:creationId xmlns:a16="http://schemas.microsoft.com/office/drawing/2014/main" id="{37CE474B-E63B-4FFA-96A0-0455F00D5C6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342447" y="5134832"/>
            <a:ext cx="425766" cy="425766"/>
          </a:xfrm>
          <a:prstGeom prst="rect">
            <a:avLst/>
          </a:prstGeom>
        </p:spPr>
      </p:pic>
      <p:pic>
        <p:nvPicPr>
          <p:cNvPr id="27" name="Grafik 26">
            <a:extLst>
              <a:ext uri="{FF2B5EF4-FFF2-40B4-BE49-F238E27FC236}">
                <a16:creationId xmlns:a16="http://schemas.microsoft.com/office/drawing/2014/main" id="{8494A470-C34F-4F3A-B29A-7A464F6A11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59262" y="2008719"/>
            <a:ext cx="1099481" cy="334977"/>
          </a:xfrm>
          <a:prstGeom prst="rect">
            <a:avLst/>
          </a:prstGeom>
        </p:spPr>
      </p:pic>
      <p:pic>
        <p:nvPicPr>
          <p:cNvPr id="28" name="Grafik 27">
            <a:extLst>
              <a:ext uri="{FF2B5EF4-FFF2-40B4-BE49-F238E27FC236}">
                <a16:creationId xmlns:a16="http://schemas.microsoft.com/office/drawing/2014/main" id="{903DBB47-0535-4D93-8697-5269371F92BF}"/>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119010" y="5738801"/>
            <a:ext cx="929086" cy="320619"/>
          </a:xfrm>
          <a:prstGeom prst="rect">
            <a:avLst/>
          </a:prstGeom>
        </p:spPr>
      </p:pic>
      <p:pic>
        <p:nvPicPr>
          <p:cNvPr id="29" name="Grafik 28">
            <a:extLst>
              <a:ext uri="{FF2B5EF4-FFF2-40B4-BE49-F238E27FC236}">
                <a16:creationId xmlns:a16="http://schemas.microsoft.com/office/drawing/2014/main" id="{1583CBCD-5DD4-4CE9-8347-9B716CDF449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3172716" y="4645018"/>
            <a:ext cx="856523" cy="170963"/>
          </a:xfrm>
          <a:prstGeom prst="rect">
            <a:avLst/>
          </a:prstGeom>
        </p:spPr>
      </p:pic>
      <p:pic>
        <p:nvPicPr>
          <p:cNvPr id="45" name="Grafik 44">
            <a:extLst>
              <a:ext uri="{FF2B5EF4-FFF2-40B4-BE49-F238E27FC236}">
                <a16:creationId xmlns:a16="http://schemas.microsoft.com/office/drawing/2014/main" id="{8315FB21-6E34-40EE-ADAC-621A3F6E8D47}"/>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3237885" y="1512627"/>
            <a:ext cx="751284" cy="278932"/>
          </a:xfrm>
          <a:prstGeom prst="rect">
            <a:avLst/>
          </a:prstGeom>
        </p:spPr>
      </p:pic>
      <p:pic>
        <p:nvPicPr>
          <p:cNvPr id="46" name="Grafik 45">
            <a:extLst>
              <a:ext uri="{FF2B5EF4-FFF2-40B4-BE49-F238E27FC236}">
                <a16:creationId xmlns:a16="http://schemas.microsoft.com/office/drawing/2014/main" id="{7B364DA0-C06E-43E4-AB0D-1825D6E1C276}"/>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9661291" y="2935946"/>
            <a:ext cx="862136" cy="312033"/>
          </a:xfrm>
          <a:prstGeom prst="rect">
            <a:avLst/>
          </a:prstGeom>
        </p:spPr>
      </p:pic>
      <p:pic>
        <p:nvPicPr>
          <p:cNvPr id="47" name="Grafik 46">
            <a:extLst>
              <a:ext uri="{FF2B5EF4-FFF2-40B4-BE49-F238E27FC236}">
                <a16:creationId xmlns:a16="http://schemas.microsoft.com/office/drawing/2014/main" id="{B81C05E2-501E-4DBD-BAE2-DA3A2C6774D0}"/>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5143683" y="4289206"/>
            <a:ext cx="808484" cy="195029"/>
          </a:xfrm>
          <a:prstGeom prst="rect">
            <a:avLst/>
          </a:prstGeom>
        </p:spPr>
      </p:pic>
      <p:pic>
        <p:nvPicPr>
          <p:cNvPr id="48" name="Grafik 47">
            <a:extLst>
              <a:ext uri="{FF2B5EF4-FFF2-40B4-BE49-F238E27FC236}">
                <a16:creationId xmlns:a16="http://schemas.microsoft.com/office/drawing/2014/main" id="{DF8EDE74-3556-48CD-A47B-4BB5157FE1D1}"/>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5048097" y="5774856"/>
            <a:ext cx="966543" cy="258339"/>
          </a:xfrm>
          <a:prstGeom prst="rect">
            <a:avLst/>
          </a:prstGeom>
        </p:spPr>
      </p:pic>
      <p:pic>
        <p:nvPicPr>
          <p:cNvPr id="49" name="Grafik 48">
            <a:extLst>
              <a:ext uri="{FF2B5EF4-FFF2-40B4-BE49-F238E27FC236}">
                <a16:creationId xmlns:a16="http://schemas.microsoft.com/office/drawing/2014/main" id="{14A97827-5FA0-41F1-8381-5CA7E588D84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3271544" y="2427019"/>
            <a:ext cx="624018" cy="433797"/>
          </a:xfrm>
          <a:prstGeom prst="rect">
            <a:avLst/>
          </a:prstGeom>
        </p:spPr>
      </p:pic>
      <p:pic>
        <p:nvPicPr>
          <p:cNvPr id="50" name="Grafik 49">
            <a:extLst>
              <a:ext uri="{FF2B5EF4-FFF2-40B4-BE49-F238E27FC236}">
                <a16:creationId xmlns:a16="http://schemas.microsoft.com/office/drawing/2014/main" id="{63291CDF-7597-4463-A637-A3856185F29A}"/>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216150" y="5104210"/>
            <a:ext cx="739141" cy="413919"/>
          </a:xfrm>
          <a:prstGeom prst="rect">
            <a:avLst/>
          </a:prstGeom>
        </p:spPr>
      </p:pic>
      <p:pic>
        <p:nvPicPr>
          <p:cNvPr id="51" name="Grafik 50">
            <a:extLst>
              <a:ext uri="{FF2B5EF4-FFF2-40B4-BE49-F238E27FC236}">
                <a16:creationId xmlns:a16="http://schemas.microsoft.com/office/drawing/2014/main" id="{07E2BDD0-8A90-480C-9B2B-5AD3C144F8F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3164985" y="3588373"/>
            <a:ext cx="891873" cy="276636"/>
          </a:xfrm>
          <a:prstGeom prst="rect">
            <a:avLst/>
          </a:prstGeom>
        </p:spPr>
      </p:pic>
      <p:pic>
        <p:nvPicPr>
          <p:cNvPr id="52" name="Grafik 51">
            <a:extLst>
              <a:ext uri="{FF2B5EF4-FFF2-40B4-BE49-F238E27FC236}">
                <a16:creationId xmlns:a16="http://schemas.microsoft.com/office/drawing/2014/main" id="{3EF62050-1479-495E-B88A-B63731C3747E}"/>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5143683" y="3435102"/>
            <a:ext cx="775852" cy="261462"/>
          </a:xfrm>
          <a:prstGeom prst="rect">
            <a:avLst/>
          </a:prstGeom>
        </p:spPr>
      </p:pic>
      <p:pic>
        <p:nvPicPr>
          <p:cNvPr id="53" name="Grafik 52">
            <a:extLst>
              <a:ext uri="{FF2B5EF4-FFF2-40B4-BE49-F238E27FC236}">
                <a16:creationId xmlns:a16="http://schemas.microsoft.com/office/drawing/2014/main" id="{BA235407-B931-4C91-B92E-8002B71DDB13}"/>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5248942" y="2281096"/>
            <a:ext cx="599498" cy="550821"/>
          </a:xfrm>
          <a:prstGeom prst="rect">
            <a:avLst/>
          </a:prstGeom>
        </p:spPr>
      </p:pic>
      <p:pic>
        <p:nvPicPr>
          <p:cNvPr id="54" name="Grafik 53">
            <a:extLst>
              <a:ext uri="{FF2B5EF4-FFF2-40B4-BE49-F238E27FC236}">
                <a16:creationId xmlns:a16="http://schemas.microsoft.com/office/drawing/2014/main" id="{83123A0B-C674-4784-A842-F6E66834DF70}"/>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188108" y="1975158"/>
            <a:ext cx="916543" cy="279242"/>
          </a:xfrm>
          <a:prstGeom prst="rect">
            <a:avLst/>
          </a:prstGeom>
        </p:spPr>
      </p:pic>
      <p:pic>
        <p:nvPicPr>
          <p:cNvPr id="55" name="Grafik 54">
            <a:extLst>
              <a:ext uri="{FF2B5EF4-FFF2-40B4-BE49-F238E27FC236}">
                <a16:creationId xmlns:a16="http://schemas.microsoft.com/office/drawing/2014/main" id="{BAFF7798-DF48-4B0C-9B30-44B0587C404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7346905" y="4355464"/>
            <a:ext cx="1258031" cy="308841"/>
          </a:xfrm>
          <a:prstGeom prst="rect">
            <a:avLst/>
          </a:prstGeom>
        </p:spPr>
      </p:pic>
      <p:pic>
        <p:nvPicPr>
          <p:cNvPr id="56" name="Grafik 55">
            <a:extLst>
              <a:ext uri="{FF2B5EF4-FFF2-40B4-BE49-F238E27FC236}">
                <a16:creationId xmlns:a16="http://schemas.microsoft.com/office/drawing/2014/main" id="{0BB981DF-50BE-4170-A97C-243B19C34410}"/>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964548" y="4748858"/>
            <a:ext cx="1034116" cy="202128"/>
          </a:xfrm>
          <a:prstGeom prst="rect">
            <a:avLst/>
          </a:prstGeom>
        </p:spPr>
      </p:pic>
      <p:pic>
        <p:nvPicPr>
          <p:cNvPr id="57" name="Grafik 56">
            <a:extLst>
              <a:ext uri="{FF2B5EF4-FFF2-40B4-BE49-F238E27FC236}">
                <a16:creationId xmlns:a16="http://schemas.microsoft.com/office/drawing/2014/main" id="{8F4DF347-1661-426A-ABD5-C47A9801737B}"/>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901614" y="2499323"/>
            <a:ext cx="1147542" cy="334976"/>
          </a:xfrm>
          <a:prstGeom prst="rect">
            <a:avLst/>
          </a:prstGeom>
        </p:spPr>
      </p:pic>
      <p:pic>
        <p:nvPicPr>
          <p:cNvPr id="58" name="Grafik 57">
            <a:extLst>
              <a:ext uri="{FF2B5EF4-FFF2-40B4-BE49-F238E27FC236}">
                <a16:creationId xmlns:a16="http://schemas.microsoft.com/office/drawing/2014/main" id="{65640AB1-F433-4157-8B20-456C8CD46979}"/>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5030773" y="1495326"/>
            <a:ext cx="1089780" cy="281074"/>
          </a:xfrm>
          <a:prstGeom prst="rect">
            <a:avLst/>
          </a:prstGeom>
        </p:spPr>
      </p:pic>
      <p:pic>
        <p:nvPicPr>
          <p:cNvPr id="59" name="Grafik 58">
            <a:extLst>
              <a:ext uri="{FF2B5EF4-FFF2-40B4-BE49-F238E27FC236}">
                <a16:creationId xmlns:a16="http://schemas.microsoft.com/office/drawing/2014/main" id="{1BD36EF6-3C1B-4E65-9C2C-66E0E7D7F01A}"/>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188942" y="3973316"/>
            <a:ext cx="572886" cy="572886"/>
          </a:xfrm>
          <a:prstGeom prst="rect">
            <a:avLst/>
          </a:prstGeom>
        </p:spPr>
      </p:pic>
      <p:pic>
        <p:nvPicPr>
          <p:cNvPr id="60" name="Grafik 59">
            <a:extLst>
              <a:ext uri="{FF2B5EF4-FFF2-40B4-BE49-F238E27FC236}">
                <a16:creationId xmlns:a16="http://schemas.microsoft.com/office/drawing/2014/main" id="{28C787FA-3BA4-42E7-96B5-427FC1CD4C16}"/>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7541651" y="5400899"/>
            <a:ext cx="942093" cy="147877"/>
          </a:xfrm>
          <a:prstGeom prst="rect">
            <a:avLst/>
          </a:prstGeom>
        </p:spPr>
      </p:pic>
      <p:pic>
        <p:nvPicPr>
          <p:cNvPr id="61" name="Grafik 60">
            <a:extLst>
              <a:ext uri="{FF2B5EF4-FFF2-40B4-BE49-F238E27FC236}">
                <a16:creationId xmlns:a16="http://schemas.microsoft.com/office/drawing/2014/main" id="{AB837E46-C928-42D0-9A81-AD4DEB66A1C4}"/>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7409219" y="3465316"/>
            <a:ext cx="1133405" cy="405003"/>
          </a:xfrm>
          <a:prstGeom prst="rect">
            <a:avLst/>
          </a:prstGeom>
        </p:spPr>
      </p:pic>
      <p:pic>
        <p:nvPicPr>
          <p:cNvPr id="62" name="Grafik 61">
            <a:extLst>
              <a:ext uri="{FF2B5EF4-FFF2-40B4-BE49-F238E27FC236}">
                <a16:creationId xmlns:a16="http://schemas.microsoft.com/office/drawing/2014/main" id="{DA5299EF-3396-435F-AFC1-5FA3AE4A648C}"/>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9718557" y="4286613"/>
            <a:ext cx="825363" cy="421772"/>
          </a:xfrm>
          <a:prstGeom prst="rect">
            <a:avLst/>
          </a:prstGeom>
        </p:spPr>
      </p:pic>
      <p:pic>
        <p:nvPicPr>
          <p:cNvPr id="63" name="Grafik 62">
            <a:extLst>
              <a:ext uri="{FF2B5EF4-FFF2-40B4-BE49-F238E27FC236}">
                <a16:creationId xmlns:a16="http://schemas.microsoft.com/office/drawing/2014/main" id="{2E0D8CFB-6EA4-403C-A184-7E7EF6CBB2DE}"/>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7543924" y="3940457"/>
            <a:ext cx="878661" cy="260186"/>
          </a:xfrm>
          <a:prstGeom prst="rect">
            <a:avLst/>
          </a:prstGeom>
        </p:spPr>
      </p:pic>
      <p:pic>
        <p:nvPicPr>
          <p:cNvPr id="64" name="Grafik 63">
            <a:extLst>
              <a:ext uri="{FF2B5EF4-FFF2-40B4-BE49-F238E27FC236}">
                <a16:creationId xmlns:a16="http://schemas.microsoft.com/office/drawing/2014/main" id="{DA1836E5-454B-44AF-AC41-C5477542E763}"/>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9614909" y="2393698"/>
            <a:ext cx="900709" cy="339923"/>
          </a:xfrm>
          <a:prstGeom prst="rect">
            <a:avLst/>
          </a:prstGeom>
        </p:spPr>
      </p:pic>
      <p:pic>
        <p:nvPicPr>
          <p:cNvPr id="65" name="Grafik 64">
            <a:extLst>
              <a:ext uri="{FF2B5EF4-FFF2-40B4-BE49-F238E27FC236}">
                <a16:creationId xmlns:a16="http://schemas.microsoft.com/office/drawing/2014/main" id="{ACD348FE-EC61-4A8A-900C-C15A1FEAB01C}"/>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7561282" y="2435319"/>
            <a:ext cx="843947" cy="421974"/>
          </a:xfrm>
          <a:prstGeom prst="rect">
            <a:avLst/>
          </a:prstGeom>
        </p:spPr>
      </p:pic>
      <p:pic>
        <p:nvPicPr>
          <p:cNvPr id="66" name="Grafik 65">
            <a:extLst>
              <a:ext uri="{FF2B5EF4-FFF2-40B4-BE49-F238E27FC236}">
                <a16:creationId xmlns:a16="http://schemas.microsoft.com/office/drawing/2014/main" id="{396D0688-A13B-4D34-8BF0-63E6EAD4FF9C}"/>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7377504" y="2017081"/>
            <a:ext cx="972646" cy="233096"/>
          </a:xfrm>
          <a:prstGeom prst="rect">
            <a:avLst/>
          </a:prstGeom>
        </p:spPr>
      </p:pic>
      <p:pic>
        <p:nvPicPr>
          <p:cNvPr id="67" name="Grafik 66">
            <a:extLst>
              <a:ext uri="{FF2B5EF4-FFF2-40B4-BE49-F238E27FC236}">
                <a16:creationId xmlns:a16="http://schemas.microsoft.com/office/drawing/2014/main" id="{8F7E92FE-962F-4545-8B23-FF091D20A60D}"/>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7377946" y="3002517"/>
            <a:ext cx="972204" cy="274152"/>
          </a:xfrm>
          <a:prstGeom prst="rect">
            <a:avLst/>
          </a:prstGeom>
        </p:spPr>
      </p:pic>
      <p:pic>
        <p:nvPicPr>
          <p:cNvPr id="68" name="Grafik 67">
            <a:extLst>
              <a:ext uri="{FF2B5EF4-FFF2-40B4-BE49-F238E27FC236}">
                <a16:creationId xmlns:a16="http://schemas.microsoft.com/office/drawing/2014/main" id="{76E7754A-DAD9-4CDF-9B3B-FA830B4EA312}"/>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a:off x="1034495" y="1472393"/>
            <a:ext cx="964169" cy="539935"/>
          </a:xfrm>
          <a:prstGeom prst="rect">
            <a:avLst/>
          </a:prstGeom>
        </p:spPr>
      </p:pic>
      <p:pic>
        <p:nvPicPr>
          <p:cNvPr id="69" name="Grafik 68">
            <a:extLst>
              <a:ext uri="{FF2B5EF4-FFF2-40B4-BE49-F238E27FC236}">
                <a16:creationId xmlns:a16="http://schemas.microsoft.com/office/drawing/2014/main" id="{ACABFE76-BBFA-4379-8729-C6A7650E255A}"/>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a:off x="991944" y="3013335"/>
            <a:ext cx="1034115" cy="240699"/>
          </a:xfrm>
          <a:prstGeom prst="rect">
            <a:avLst/>
          </a:prstGeom>
        </p:spPr>
      </p:pic>
      <p:pic>
        <p:nvPicPr>
          <p:cNvPr id="70" name="Grafik 69">
            <a:extLst>
              <a:ext uri="{FF2B5EF4-FFF2-40B4-BE49-F238E27FC236}">
                <a16:creationId xmlns:a16="http://schemas.microsoft.com/office/drawing/2014/main" id="{2FF6E758-9EB1-4D51-8BC0-C94B710A364C}"/>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5133855" y="3921940"/>
            <a:ext cx="891874" cy="137677"/>
          </a:xfrm>
          <a:prstGeom prst="rect">
            <a:avLst/>
          </a:prstGeom>
        </p:spPr>
      </p:pic>
      <p:pic>
        <p:nvPicPr>
          <p:cNvPr id="71" name="Grafik 70">
            <a:extLst>
              <a:ext uri="{FF2B5EF4-FFF2-40B4-BE49-F238E27FC236}">
                <a16:creationId xmlns:a16="http://schemas.microsoft.com/office/drawing/2014/main" id="{67D1E057-34AA-4462-989F-49E0557100D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a:off x="5066826" y="4720144"/>
            <a:ext cx="929086" cy="248327"/>
          </a:xfrm>
          <a:prstGeom prst="rect">
            <a:avLst/>
          </a:prstGeom>
        </p:spPr>
      </p:pic>
      <p:pic>
        <p:nvPicPr>
          <p:cNvPr id="72" name="Grafik 71">
            <a:extLst>
              <a:ext uri="{FF2B5EF4-FFF2-40B4-BE49-F238E27FC236}">
                <a16:creationId xmlns:a16="http://schemas.microsoft.com/office/drawing/2014/main" id="{C6E723D7-E6E1-49E2-8F28-0D1DF0C67D3A}"/>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a:off x="9577717" y="3851576"/>
            <a:ext cx="966203" cy="254264"/>
          </a:xfrm>
          <a:prstGeom prst="rect">
            <a:avLst/>
          </a:prstGeom>
        </p:spPr>
      </p:pic>
      <p:pic>
        <p:nvPicPr>
          <p:cNvPr id="73" name="Grafik 72">
            <a:extLst>
              <a:ext uri="{FF2B5EF4-FFF2-40B4-BE49-F238E27FC236}">
                <a16:creationId xmlns:a16="http://schemas.microsoft.com/office/drawing/2014/main" id="{74E30275-BCFB-4949-979F-DC40EA1BF5BA}"/>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a:off x="7580630" y="5791991"/>
            <a:ext cx="805247" cy="214240"/>
          </a:xfrm>
          <a:prstGeom prst="rect">
            <a:avLst/>
          </a:prstGeom>
        </p:spPr>
      </p:pic>
      <p:pic>
        <p:nvPicPr>
          <p:cNvPr id="74" name="Grafik 73">
            <a:extLst>
              <a:ext uri="{FF2B5EF4-FFF2-40B4-BE49-F238E27FC236}">
                <a16:creationId xmlns:a16="http://schemas.microsoft.com/office/drawing/2014/main" id="{9725E1B6-8A3D-4EEB-805B-9F8DADE57499}"/>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a:off x="9755318" y="3454039"/>
            <a:ext cx="674082" cy="212348"/>
          </a:xfrm>
          <a:prstGeom prst="rect">
            <a:avLst/>
          </a:prstGeom>
        </p:spPr>
      </p:pic>
      <p:pic>
        <p:nvPicPr>
          <p:cNvPr id="75" name="Grafik 74">
            <a:extLst>
              <a:ext uri="{FF2B5EF4-FFF2-40B4-BE49-F238E27FC236}">
                <a16:creationId xmlns:a16="http://schemas.microsoft.com/office/drawing/2014/main" id="{F391CA38-8B15-44C3-AE52-B5E3D2672E2B}"/>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a:off x="9607101" y="1474191"/>
            <a:ext cx="916326" cy="218668"/>
          </a:xfrm>
          <a:prstGeom prst="rect">
            <a:avLst/>
          </a:prstGeom>
        </p:spPr>
      </p:pic>
      <p:pic>
        <p:nvPicPr>
          <p:cNvPr id="76" name="Picture 2" descr="Bildergebnis für incore bank">
            <a:extLst>
              <a:ext uri="{FF2B5EF4-FFF2-40B4-BE49-F238E27FC236}">
                <a16:creationId xmlns:a16="http://schemas.microsoft.com/office/drawing/2014/main" id="{4F4870CE-2F53-4862-95F1-D86988E99388}"/>
              </a:ext>
            </a:extLst>
          </p:cNvPr>
          <p:cNvPicPr>
            <a:picLocks noChangeAspect="1" noChangeArrowheads="1"/>
          </p:cNvPicPr>
          <p:nvPr userDrawn="1"/>
        </p:nvPicPr>
        <p:blipFill rotWithShape="1">
          <a:blip r:embed="rId41" cstate="screen">
            <a:extLst>
              <a:ext uri="{28A0092B-C50C-407E-A947-70E740481C1C}">
                <a14:useLocalDpi xmlns:a14="http://schemas.microsoft.com/office/drawing/2010/main"/>
              </a:ext>
            </a:extLst>
          </a:blip>
          <a:srcRect/>
          <a:stretch/>
        </p:blipFill>
        <p:spPr bwMode="auto">
          <a:xfrm>
            <a:off x="1024244" y="3449485"/>
            <a:ext cx="902282" cy="30148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Bildergebnis für mason privatbank">
            <a:extLst>
              <a:ext uri="{FF2B5EF4-FFF2-40B4-BE49-F238E27FC236}">
                <a16:creationId xmlns:a16="http://schemas.microsoft.com/office/drawing/2014/main" id="{C8E0E12B-C23A-46B3-BDEF-D4D1A69A4022}"/>
              </a:ext>
            </a:extLst>
          </p:cNvPr>
          <p:cNvPicPr>
            <a:picLocks noChangeAspect="1" noChangeArrowheads="1"/>
          </p:cNvPicPr>
          <p:nvPr userDrawn="1"/>
        </p:nvPicPr>
        <p:blipFill rotWithShape="1">
          <a:blip r:embed="rId42" cstate="screen">
            <a:extLst>
              <a:ext uri="{28A0092B-C50C-407E-A947-70E740481C1C}">
                <a14:useLocalDpi xmlns:a14="http://schemas.microsoft.com/office/drawing/2010/main"/>
              </a:ext>
            </a:extLst>
          </a:blip>
          <a:srcRect t="41155" b="39458"/>
          <a:stretch/>
        </p:blipFill>
        <p:spPr bwMode="auto">
          <a:xfrm>
            <a:off x="776701" y="5240543"/>
            <a:ext cx="1479755" cy="286887"/>
          </a:xfrm>
          <a:prstGeom prst="rect">
            <a:avLst/>
          </a:prstGeom>
          <a:noFill/>
          <a:extLst>
            <a:ext uri="{909E8E84-426E-40DD-AFC4-6F175D3DCCD1}">
              <a14:hiddenFill xmlns:a14="http://schemas.microsoft.com/office/drawing/2010/main">
                <a:solidFill>
                  <a:srgbClr val="FFFFFF"/>
                </a:solidFill>
              </a14:hiddenFill>
            </a:ext>
          </a:extLst>
        </p:spPr>
      </p:pic>
      <p:pic>
        <p:nvPicPr>
          <p:cNvPr id="78" name="Grafik 77">
            <a:extLst>
              <a:ext uri="{FF2B5EF4-FFF2-40B4-BE49-F238E27FC236}">
                <a16:creationId xmlns:a16="http://schemas.microsoft.com/office/drawing/2014/main" id="{2975F619-03FF-4FB6-A7E7-4B914846E915}"/>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9649952" y="4921479"/>
            <a:ext cx="962571" cy="254264"/>
          </a:xfrm>
          <a:prstGeom prst="rect">
            <a:avLst/>
          </a:prstGeom>
        </p:spPr>
      </p:pic>
      <p:pic>
        <p:nvPicPr>
          <p:cNvPr id="79" name="Grafik 78">
            <a:extLst>
              <a:ext uri="{FF2B5EF4-FFF2-40B4-BE49-F238E27FC236}">
                <a16:creationId xmlns:a16="http://schemas.microsoft.com/office/drawing/2014/main" id="{E3413529-C22E-4523-A200-C2D814B33F4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a:off x="7167120" y="1472393"/>
            <a:ext cx="1393414" cy="410691"/>
          </a:xfrm>
          <a:prstGeom prst="rect">
            <a:avLst/>
          </a:prstGeom>
        </p:spPr>
      </p:pic>
      <p:pic>
        <p:nvPicPr>
          <p:cNvPr id="80" name="Grafik 79">
            <a:extLst>
              <a:ext uri="{FF2B5EF4-FFF2-40B4-BE49-F238E27FC236}">
                <a16:creationId xmlns:a16="http://schemas.microsoft.com/office/drawing/2014/main" id="{6DAA6E4D-E47B-4CB1-B061-5D7E64765624}"/>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3237885" y="3136049"/>
            <a:ext cx="674424" cy="204013"/>
          </a:xfrm>
          <a:prstGeom prst="rect">
            <a:avLst/>
          </a:prstGeom>
        </p:spPr>
      </p:pic>
      <p:pic>
        <p:nvPicPr>
          <p:cNvPr id="81" name="Grafik 80">
            <a:extLst>
              <a:ext uri="{FF2B5EF4-FFF2-40B4-BE49-F238E27FC236}">
                <a16:creationId xmlns:a16="http://schemas.microsoft.com/office/drawing/2014/main" id="{9578EF4B-7084-40E1-A952-C171410238EC}"/>
              </a:ext>
            </a:extLst>
          </p:cNvPr>
          <p:cNvPicPr>
            <a:picLocks noChangeAspect="1"/>
          </p:cNvPicPr>
          <p:nvPr userDrawn="1"/>
        </p:nvPicPr>
        <p:blipFill>
          <a:blip r:embed="rId46"/>
          <a:stretch>
            <a:fillRect/>
          </a:stretch>
        </p:blipFill>
        <p:spPr>
          <a:xfrm>
            <a:off x="5084892" y="1893185"/>
            <a:ext cx="981541" cy="231668"/>
          </a:xfrm>
          <a:prstGeom prst="rect">
            <a:avLst/>
          </a:prstGeom>
        </p:spPr>
      </p:pic>
      <p:pic>
        <p:nvPicPr>
          <p:cNvPr id="82" name="Grafik 81">
            <a:extLst>
              <a:ext uri="{FF2B5EF4-FFF2-40B4-BE49-F238E27FC236}">
                <a16:creationId xmlns:a16="http://schemas.microsoft.com/office/drawing/2014/main" id="{C46B707F-5AD1-41F5-B1BA-80C0BF72DC6A}"/>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9500943" y="1874225"/>
            <a:ext cx="1141791" cy="372359"/>
          </a:xfrm>
          <a:prstGeom prst="rect">
            <a:avLst/>
          </a:prstGeom>
        </p:spPr>
      </p:pic>
    </p:spTree>
    <p:extLst>
      <p:ext uri="{BB962C8B-B14F-4D97-AF65-F5344CB8AC3E}">
        <p14:creationId xmlns:p14="http://schemas.microsoft.com/office/powerpoint/2010/main" val="31460709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undenliste_s/w">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4392F46-6656-4706-BBEF-9FDA9D13065C}"/>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309E31EF-A630-460F-A3EC-8AF4A7929608}"/>
              </a:ext>
            </a:extLst>
          </p:cNvPr>
          <p:cNvSpPr>
            <a:spLocks noGrp="1"/>
          </p:cNvSpPr>
          <p:nvPr>
            <p:ph sz="quarter" idx="13" hasCustomPrompt="1"/>
          </p:nvPr>
        </p:nvSpPr>
        <p:spPr>
          <a:xfrm>
            <a:off x="507773" y="442005"/>
            <a:ext cx="11262857"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D9A2F88C-3E81-44A4-80CD-80906B85F8DE}"/>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3EAE9060-21F8-4CF1-9B6E-1F8CDB247AA0}"/>
              </a:ext>
            </a:extLst>
          </p:cNvPr>
          <p:cNvSpPr txBox="1"/>
          <p:nvPr userDrawn="1"/>
        </p:nvSpPr>
        <p:spPr>
          <a:xfrm>
            <a:off x="500517" y="579782"/>
            <a:ext cx="11262857" cy="461665"/>
          </a:xfrm>
          <a:prstGeom prst="rect">
            <a:avLst/>
          </a:prstGeom>
          <a:noFill/>
        </p:spPr>
        <p:txBody>
          <a:bodyPr wrap="square" rtlCol="0">
            <a:spAutoFit/>
          </a:bodyPr>
          <a:lstStyle/>
          <a:p>
            <a:r>
              <a:rPr lang="de-CH" sz="2400" kern="1200" baseline="0" noProof="0">
                <a:solidFill>
                  <a:schemeClr val="tx1"/>
                </a:solidFill>
                <a:latin typeface="Gotham Black" panose="02000603040000020004" pitchFamily="2" charset="0"/>
                <a:ea typeface="+mn-ea"/>
                <a:cs typeface="Gotham Ultra" pitchFamily="50" charset="0"/>
              </a:rPr>
              <a:t>Auszug aus der Kundenliste</a:t>
            </a:r>
          </a:p>
        </p:txBody>
      </p:sp>
      <p:pic>
        <p:nvPicPr>
          <p:cNvPr id="22" name="Grafik 21">
            <a:extLst>
              <a:ext uri="{FF2B5EF4-FFF2-40B4-BE49-F238E27FC236}">
                <a16:creationId xmlns:a16="http://schemas.microsoft.com/office/drawing/2014/main" id="{D87BEC42-2A6F-4545-8B70-BEBC00868E7C}"/>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1052676" y="5711239"/>
            <a:ext cx="874243" cy="320619"/>
          </a:xfrm>
          <a:prstGeom prst="rect">
            <a:avLst/>
          </a:prstGeom>
        </p:spPr>
      </p:pic>
      <p:pic>
        <p:nvPicPr>
          <p:cNvPr id="23" name="Grafik 22">
            <a:extLst>
              <a:ext uri="{FF2B5EF4-FFF2-40B4-BE49-F238E27FC236}">
                <a16:creationId xmlns:a16="http://schemas.microsoft.com/office/drawing/2014/main" id="{05CFC78E-8BAA-46B5-9B7D-9EC145BF48E9}"/>
              </a:ext>
            </a:extLst>
          </p:cNvPr>
          <p:cNvPicPr>
            <a:picLocks noChangeAspect="1"/>
          </p:cNvPicPr>
          <p:nvPr userDrawn="1"/>
        </p:nvPicPr>
        <p:blipFill rotWithShape="1">
          <a:blip r:embed="rId3" cstate="screen">
            <a:grayscl/>
            <a:extLst>
              <a:ext uri="{28A0092B-C50C-407E-A947-70E740481C1C}">
                <a14:useLocalDpi xmlns:a14="http://schemas.microsoft.com/office/drawing/2010/main"/>
              </a:ext>
            </a:extLst>
          </a:blip>
          <a:srcRect/>
          <a:stretch/>
        </p:blipFill>
        <p:spPr>
          <a:xfrm>
            <a:off x="7532113" y="4708717"/>
            <a:ext cx="902282" cy="543306"/>
          </a:xfrm>
          <a:prstGeom prst="rect">
            <a:avLst/>
          </a:prstGeom>
        </p:spPr>
      </p:pic>
      <p:pic>
        <p:nvPicPr>
          <p:cNvPr id="24" name="Grafik 23">
            <a:extLst>
              <a:ext uri="{FF2B5EF4-FFF2-40B4-BE49-F238E27FC236}">
                <a16:creationId xmlns:a16="http://schemas.microsoft.com/office/drawing/2014/main" id="{51CD142F-D11F-423A-8485-4D1740DD9301}"/>
              </a:ext>
            </a:extLst>
          </p:cNvPr>
          <p:cNvPicPr>
            <a:picLocks noChangeAspect="1"/>
          </p:cNvPicPr>
          <p:nvPr userDrawn="1"/>
        </p:nvPicPr>
        <p:blipFill>
          <a:blip r:embed="rId4" cstate="email">
            <a:grayscl/>
            <a:extLst>
              <a:ext uri="{28A0092B-C50C-407E-A947-70E740481C1C}">
                <a14:useLocalDpi xmlns:a14="http://schemas.microsoft.com/office/drawing/2010/main"/>
              </a:ext>
            </a:extLst>
          </a:blip>
          <a:stretch>
            <a:fillRect/>
          </a:stretch>
        </p:blipFill>
        <p:spPr>
          <a:xfrm>
            <a:off x="5136664" y="2974723"/>
            <a:ext cx="789410" cy="289450"/>
          </a:xfrm>
          <a:prstGeom prst="rect">
            <a:avLst/>
          </a:prstGeom>
        </p:spPr>
      </p:pic>
      <p:pic>
        <p:nvPicPr>
          <p:cNvPr id="25" name="Grafik 24">
            <a:extLst>
              <a:ext uri="{FF2B5EF4-FFF2-40B4-BE49-F238E27FC236}">
                <a16:creationId xmlns:a16="http://schemas.microsoft.com/office/drawing/2014/main" id="{1C9076B8-F14C-435E-9477-B26960CF87F9}"/>
              </a:ext>
            </a:extLst>
          </p:cNvPr>
          <p:cNvPicPr>
            <a:picLocks noChangeAspect="1"/>
          </p:cNvPicPr>
          <p:nvPr userDrawn="1"/>
        </p:nvPicPr>
        <p:blipFill>
          <a:blip r:embed="rId5">
            <a:grayscl/>
          </a:blip>
          <a:stretch>
            <a:fillRect/>
          </a:stretch>
        </p:blipFill>
        <p:spPr>
          <a:xfrm>
            <a:off x="3209285" y="4089425"/>
            <a:ext cx="790788" cy="310983"/>
          </a:xfrm>
          <a:prstGeom prst="rect">
            <a:avLst/>
          </a:prstGeom>
        </p:spPr>
      </p:pic>
      <p:pic>
        <p:nvPicPr>
          <p:cNvPr id="26" name="Grafik 25">
            <a:extLst>
              <a:ext uri="{FF2B5EF4-FFF2-40B4-BE49-F238E27FC236}">
                <a16:creationId xmlns:a16="http://schemas.microsoft.com/office/drawing/2014/main" id="{37CE474B-E63B-4FFA-96A0-0455F00D5C63}"/>
              </a:ext>
            </a:extLst>
          </p:cNvPr>
          <p:cNvPicPr>
            <a:picLocks noChangeAspect="1"/>
          </p:cNvPicPr>
          <p:nvPr userDrawn="1"/>
        </p:nvPicPr>
        <p:blipFill>
          <a:blip r:embed="rId6" cstate="screen">
            <a:grayscl/>
            <a:extLst>
              <a:ext uri="{28A0092B-C50C-407E-A947-70E740481C1C}">
                <a14:useLocalDpi xmlns:a14="http://schemas.microsoft.com/office/drawing/2010/main"/>
              </a:ext>
            </a:extLst>
          </a:blip>
          <a:stretch>
            <a:fillRect/>
          </a:stretch>
        </p:blipFill>
        <p:spPr>
          <a:xfrm>
            <a:off x="5342447" y="5134832"/>
            <a:ext cx="425766" cy="425766"/>
          </a:xfrm>
          <a:prstGeom prst="rect">
            <a:avLst/>
          </a:prstGeom>
        </p:spPr>
      </p:pic>
      <p:pic>
        <p:nvPicPr>
          <p:cNvPr id="27" name="Grafik 26">
            <a:extLst>
              <a:ext uri="{FF2B5EF4-FFF2-40B4-BE49-F238E27FC236}">
                <a16:creationId xmlns:a16="http://schemas.microsoft.com/office/drawing/2014/main" id="{8494A470-C34F-4F3A-B29A-7A464F6A112F}"/>
              </a:ext>
            </a:extLst>
          </p:cNvPr>
          <p:cNvPicPr>
            <a:picLocks noChangeAspect="1"/>
          </p:cNvPicPr>
          <p:nvPr userDrawn="1"/>
        </p:nvPicPr>
        <p:blipFill>
          <a:blip r:embed="rId7" cstate="email">
            <a:grayscl/>
            <a:extLst>
              <a:ext uri="{28A0092B-C50C-407E-A947-70E740481C1C}">
                <a14:useLocalDpi xmlns:a14="http://schemas.microsoft.com/office/drawing/2010/main"/>
              </a:ext>
            </a:extLst>
          </a:blip>
          <a:stretch>
            <a:fillRect/>
          </a:stretch>
        </p:blipFill>
        <p:spPr>
          <a:xfrm>
            <a:off x="959262" y="2008719"/>
            <a:ext cx="1099481" cy="334977"/>
          </a:xfrm>
          <a:prstGeom prst="rect">
            <a:avLst/>
          </a:prstGeom>
        </p:spPr>
      </p:pic>
      <p:pic>
        <p:nvPicPr>
          <p:cNvPr id="28" name="Grafik 27">
            <a:extLst>
              <a:ext uri="{FF2B5EF4-FFF2-40B4-BE49-F238E27FC236}">
                <a16:creationId xmlns:a16="http://schemas.microsoft.com/office/drawing/2014/main" id="{903DBB47-0535-4D93-8697-5269371F92BF}"/>
              </a:ext>
            </a:extLst>
          </p:cNvPr>
          <p:cNvPicPr>
            <a:picLocks noChangeAspect="1"/>
          </p:cNvPicPr>
          <p:nvPr userDrawn="1"/>
        </p:nvPicPr>
        <p:blipFill>
          <a:blip r:embed="rId8" cstate="email">
            <a:grayscl/>
            <a:extLst>
              <a:ext uri="{28A0092B-C50C-407E-A947-70E740481C1C}">
                <a14:useLocalDpi xmlns:a14="http://schemas.microsoft.com/office/drawing/2010/main"/>
              </a:ext>
            </a:extLst>
          </a:blip>
          <a:stretch>
            <a:fillRect/>
          </a:stretch>
        </p:blipFill>
        <p:spPr>
          <a:xfrm>
            <a:off x="3119010" y="5738801"/>
            <a:ext cx="929086" cy="320619"/>
          </a:xfrm>
          <a:prstGeom prst="rect">
            <a:avLst/>
          </a:prstGeom>
        </p:spPr>
      </p:pic>
      <p:pic>
        <p:nvPicPr>
          <p:cNvPr id="29" name="Grafik 28">
            <a:extLst>
              <a:ext uri="{FF2B5EF4-FFF2-40B4-BE49-F238E27FC236}">
                <a16:creationId xmlns:a16="http://schemas.microsoft.com/office/drawing/2014/main" id="{1583CBCD-5DD4-4CE9-8347-9B716CDF4497}"/>
              </a:ext>
            </a:extLst>
          </p:cNvPr>
          <p:cNvPicPr>
            <a:picLocks noChangeAspect="1"/>
          </p:cNvPicPr>
          <p:nvPr userDrawn="1"/>
        </p:nvPicPr>
        <p:blipFill>
          <a:blip r:embed="rId9" cstate="email">
            <a:grayscl/>
            <a:extLst>
              <a:ext uri="{28A0092B-C50C-407E-A947-70E740481C1C}">
                <a14:useLocalDpi xmlns:a14="http://schemas.microsoft.com/office/drawing/2010/main"/>
              </a:ext>
            </a:extLst>
          </a:blip>
          <a:stretch>
            <a:fillRect/>
          </a:stretch>
        </p:blipFill>
        <p:spPr>
          <a:xfrm>
            <a:off x="3172716" y="4645018"/>
            <a:ext cx="856523" cy="170963"/>
          </a:xfrm>
          <a:prstGeom prst="rect">
            <a:avLst/>
          </a:prstGeom>
        </p:spPr>
      </p:pic>
      <p:pic>
        <p:nvPicPr>
          <p:cNvPr id="45" name="Grafik 44">
            <a:extLst>
              <a:ext uri="{FF2B5EF4-FFF2-40B4-BE49-F238E27FC236}">
                <a16:creationId xmlns:a16="http://schemas.microsoft.com/office/drawing/2014/main" id="{8315FB21-6E34-40EE-ADAC-621A3F6E8D47}"/>
              </a:ext>
            </a:extLst>
          </p:cNvPr>
          <p:cNvPicPr>
            <a:picLocks noChangeAspect="1"/>
          </p:cNvPicPr>
          <p:nvPr userDrawn="1"/>
        </p:nvPicPr>
        <p:blipFill>
          <a:blip r:embed="rId10" cstate="email">
            <a:grayscl/>
            <a:extLst>
              <a:ext uri="{28A0092B-C50C-407E-A947-70E740481C1C}">
                <a14:useLocalDpi xmlns:a14="http://schemas.microsoft.com/office/drawing/2010/main"/>
              </a:ext>
            </a:extLst>
          </a:blip>
          <a:stretch>
            <a:fillRect/>
          </a:stretch>
        </p:blipFill>
        <p:spPr>
          <a:xfrm>
            <a:off x="3237885" y="1512627"/>
            <a:ext cx="751284" cy="278932"/>
          </a:xfrm>
          <a:prstGeom prst="rect">
            <a:avLst/>
          </a:prstGeom>
        </p:spPr>
      </p:pic>
      <p:pic>
        <p:nvPicPr>
          <p:cNvPr id="46" name="Grafik 45">
            <a:extLst>
              <a:ext uri="{FF2B5EF4-FFF2-40B4-BE49-F238E27FC236}">
                <a16:creationId xmlns:a16="http://schemas.microsoft.com/office/drawing/2014/main" id="{7B364DA0-C06E-43E4-AB0D-1825D6E1C276}"/>
              </a:ext>
            </a:extLst>
          </p:cNvPr>
          <p:cNvPicPr>
            <a:picLocks noChangeAspect="1"/>
          </p:cNvPicPr>
          <p:nvPr userDrawn="1"/>
        </p:nvPicPr>
        <p:blipFill>
          <a:blip r:embed="rId11" cstate="email">
            <a:grayscl/>
            <a:extLst>
              <a:ext uri="{28A0092B-C50C-407E-A947-70E740481C1C}">
                <a14:useLocalDpi xmlns:a14="http://schemas.microsoft.com/office/drawing/2010/main"/>
              </a:ext>
            </a:extLst>
          </a:blip>
          <a:stretch>
            <a:fillRect/>
          </a:stretch>
        </p:blipFill>
        <p:spPr>
          <a:xfrm>
            <a:off x="9661291" y="2935946"/>
            <a:ext cx="862136" cy="312033"/>
          </a:xfrm>
          <a:prstGeom prst="rect">
            <a:avLst/>
          </a:prstGeom>
        </p:spPr>
      </p:pic>
      <p:pic>
        <p:nvPicPr>
          <p:cNvPr id="47" name="Grafik 46">
            <a:extLst>
              <a:ext uri="{FF2B5EF4-FFF2-40B4-BE49-F238E27FC236}">
                <a16:creationId xmlns:a16="http://schemas.microsoft.com/office/drawing/2014/main" id="{B81C05E2-501E-4DBD-BAE2-DA3A2C6774D0}"/>
              </a:ext>
            </a:extLst>
          </p:cNvPr>
          <p:cNvPicPr>
            <a:picLocks noChangeAspect="1"/>
          </p:cNvPicPr>
          <p:nvPr userDrawn="1"/>
        </p:nvPicPr>
        <p:blipFill>
          <a:blip r:embed="rId12" cstate="email">
            <a:grayscl/>
            <a:extLst>
              <a:ext uri="{28A0092B-C50C-407E-A947-70E740481C1C}">
                <a14:useLocalDpi xmlns:a14="http://schemas.microsoft.com/office/drawing/2010/main"/>
              </a:ext>
            </a:extLst>
          </a:blip>
          <a:stretch>
            <a:fillRect/>
          </a:stretch>
        </p:blipFill>
        <p:spPr>
          <a:xfrm>
            <a:off x="5143683" y="4289206"/>
            <a:ext cx="808484" cy="195029"/>
          </a:xfrm>
          <a:prstGeom prst="rect">
            <a:avLst/>
          </a:prstGeom>
        </p:spPr>
      </p:pic>
      <p:pic>
        <p:nvPicPr>
          <p:cNvPr id="48" name="Grafik 47">
            <a:extLst>
              <a:ext uri="{FF2B5EF4-FFF2-40B4-BE49-F238E27FC236}">
                <a16:creationId xmlns:a16="http://schemas.microsoft.com/office/drawing/2014/main" id="{DF8EDE74-3556-48CD-A47B-4BB5157FE1D1}"/>
              </a:ext>
            </a:extLst>
          </p:cNvPr>
          <p:cNvPicPr>
            <a:picLocks noChangeAspect="1"/>
          </p:cNvPicPr>
          <p:nvPr userDrawn="1"/>
        </p:nvPicPr>
        <p:blipFill>
          <a:blip r:embed="rId13" cstate="email">
            <a:grayscl/>
            <a:extLst>
              <a:ext uri="{28A0092B-C50C-407E-A947-70E740481C1C}">
                <a14:useLocalDpi xmlns:a14="http://schemas.microsoft.com/office/drawing/2010/main"/>
              </a:ext>
            </a:extLst>
          </a:blip>
          <a:stretch>
            <a:fillRect/>
          </a:stretch>
        </p:blipFill>
        <p:spPr>
          <a:xfrm>
            <a:off x="5048097" y="5774856"/>
            <a:ext cx="966543" cy="258339"/>
          </a:xfrm>
          <a:prstGeom prst="rect">
            <a:avLst/>
          </a:prstGeom>
        </p:spPr>
      </p:pic>
      <p:pic>
        <p:nvPicPr>
          <p:cNvPr id="49" name="Grafik 48">
            <a:extLst>
              <a:ext uri="{FF2B5EF4-FFF2-40B4-BE49-F238E27FC236}">
                <a16:creationId xmlns:a16="http://schemas.microsoft.com/office/drawing/2014/main" id="{14A97827-5FA0-41F1-8381-5CA7E588D842}"/>
              </a:ext>
            </a:extLst>
          </p:cNvPr>
          <p:cNvPicPr>
            <a:picLocks noChangeAspect="1"/>
          </p:cNvPicPr>
          <p:nvPr userDrawn="1"/>
        </p:nvPicPr>
        <p:blipFill>
          <a:blip r:embed="rId14" cstate="email">
            <a:grayscl/>
            <a:extLst>
              <a:ext uri="{28A0092B-C50C-407E-A947-70E740481C1C}">
                <a14:useLocalDpi xmlns:a14="http://schemas.microsoft.com/office/drawing/2010/main"/>
              </a:ext>
            </a:extLst>
          </a:blip>
          <a:stretch>
            <a:fillRect/>
          </a:stretch>
        </p:blipFill>
        <p:spPr>
          <a:xfrm>
            <a:off x="3271544" y="2427019"/>
            <a:ext cx="624018" cy="433797"/>
          </a:xfrm>
          <a:prstGeom prst="rect">
            <a:avLst/>
          </a:prstGeom>
        </p:spPr>
      </p:pic>
      <p:pic>
        <p:nvPicPr>
          <p:cNvPr id="50" name="Grafik 49">
            <a:extLst>
              <a:ext uri="{FF2B5EF4-FFF2-40B4-BE49-F238E27FC236}">
                <a16:creationId xmlns:a16="http://schemas.microsoft.com/office/drawing/2014/main" id="{63291CDF-7597-4463-A637-A3856185F29A}"/>
              </a:ext>
            </a:extLst>
          </p:cNvPr>
          <p:cNvPicPr>
            <a:picLocks noChangeAspect="1"/>
          </p:cNvPicPr>
          <p:nvPr userDrawn="1"/>
        </p:nvPicPr>
        <p:blipFill>
          <a:blip r:embed="rId15" cstate="email">
            <a:grayscl/>
            <a:extLst>
              <a:ext uri="{28A0092B-C50C-407E-A947-70E740481C1C}">
                <a14:useLocalDpi xmlns:a14="http://schemas.microsoft.com/office/drawing/2010/main"/>
              </a:ext>
            </a:extLst>
          </a:blip>
          <a:stretch>
            <a:fillRect/>
          </a:stretch>
        </p:blipFill>
        <p:spPr>
          <a:xfrm>
            <a:off x="3216150" y="5104210"/>
            <a:ext cx="739141" cy="413919"/>
          </a:xfrm>
          <a:prstGeom prst="rect">
            <a:avLst/>
          </a:prstGeom>
        </p:spPr>
      </p:pic>
      <p:pic>
        <p:nvPicPr>
          <p:cNvPr id="51" name="Grafik 50">
            <a:extLst>
              <a:ext uri="{FF2B5EF4-FFF2-40B4-BE49-F238E27FC236}">
                <a16:creationId xmlns:a16="http://schemas.microsoft.com/office/drawing/2014/main" id="{07E2BDD0-8A90-480C-9B2B-5AD3C144F8FF}"/>
              </a:ext>
            </a:extLst>
          </p:cNvPr>
          <p:cNvPicPr>
            <a:picLocks noChangeAspect="1"/>
          </p:cNvPicPr>
          <p:nvPr userDrawn="1"/>
        </p:nvPicPr>
        <p:blipFill>
          <a:blip r:embed="rId16" cstate="email">
            <a:grayscl/>
            <a:extLst>
              <a:ext uri="{28A0092B-C50C-407E-A947-70E740481C1C}">
                <a14:useLocalDpi xmlns:a14="http://schemas.microsoft.com/office/drawing/2010/main"/>
              </a:ext>
            </a:extLst>
          </a:blip>
          <a:stretch>
            <a:fillRect/>
          </a:stretch>
        </p:blipFill>
        <p:spPr>
          <a:xfrm>
            <a:off x="3164985" y="3588373"/>
            <a:ext cx="891873" cy="276636"/>
          </a:xfrm>
          <a:prstGeom prst="rect">
            <a:avLst/>
          </a:prstGeom>
        </p:spPr>
      </p:pic>
      <p:pic>
        <p:nvPicPr>
          <p:cNvPr id="52" name="Grafik 51">
            <a:extLst>
              <a:ext uri="{FF2B5EF4-FFF2-40B4-BE49-F238E27FC236}">
                <a16:creationId xmlns:a16="http://schemas.microsoft.com/office/drawing/2014/main" id="{3EF62050-1479-495E-B88A-B63731C3747E}"/>
              </a:ext>
            </a:extLst>
          </p:cNvPr>
          <p:cNvPicPr>
            <a:picLocks noChangeAspect="1"/>
          </p:cNvPicPr>
          <p:nvPr userDrawn="1"/>
        </p:nvPicPr>
        <p:blipFill>
          <a:blip r:embed="rId17" cstate="email">
            <a:grayscl/>
            <a:extLst>
              <a:ext uri="{28A0092B-C50C-407E-A947-70E740481C1C}">
                <a14:useLocalDpi xmlns:a14="http://schemas.microsoft.com/office/drawing/2010/main"/>
              </a:ext>
            </a:extLst>
          </a:blip>
          <a:stretch>
            <a:fillRect/>
          </a:stretch>
        </p:blipFill>
        <p:spPr>
          <a:xfrm>
            <a:off x="5143683" y="3435102"/>
            <a:ext cx="775852" cy="261462"/>
          </a:xfrm>
          <a:prstGeom prst="rect">
            <a:avLst/>
          </a:prstGeom>
        </p:spPr>
      </p:pic>
      <p:pic>
        <p:nvPicPr>
          <p:cNvPr id="53" name="Grafik 52">
            <a:extLst>
              <a:ext uri="{FF2B5EF4-FFF2-40B4-BE49-F238E27FC236}">
                <a16:creationId xmlns:a16="http://schemas.microsoft.com/office/drawing/2014/main" id="{BA235407-B931-4C91-B92E-8002B71DDB13}"/>
              </a:ext>
            </a:extLst>
          </p:cNvPr>
          <p:cNvPicPr>
            <a:picLocks noChangeAspect="1"/>
          </p:cNvPicPr>
          <p:nvPr userDrawn="1"/>
        </p:nvPicPr>
        <p:blipFill>
          <a:blip r:embed="rId18" cstate="email">
            <a:grayscl/>
            <a:extLst>
              <a:ext uri="{28A0092B-C50C-407E-A947-70E740481C1C}">
                <a14:useLocalDpi xmlns:a14="http://schemas.microsoft.com/office/drawing/2010/main"/>
              </a:ext>
            </a:extLst>
          </a:blip>
          <a:stretch>
            <a:fillRect/>
          </a:stretch>
        </p:blipFill>
        <p:spPr>
          <a:xfrm>
            <a:off x="5248942" y="2281096"/>
            <a:ext cx="599498" cy="550821"/>
          </a:xfrm>
          <a:prstGeom prst="rect">
            <a:avLst/>
          </a:prstGeom>
        </p:spPr>
      </p:pic>
      <p:pic>
        <p:nvPicPr>
          <p:cNvPr id="54" name="Grafik 53">
            <a:extLst>
              <a:ext uri="{FF2B5EF4-FFF2-40B4-BE49-F238E27FC236}">
                <a16:creationId xmlns:a16="http://schemas.microsoft.com/office/drawing/2014/main" id="{83123A0B-C674-4784-A842-F6E66834DF70}"/>
              </a:ext>
            </a:extLst>
          </p:cNvPr>
          <p:cNvPicPr>
            <a:picLocks noChangeAspect="1"/>
          </p:cNvPicPr>
          <p:nvPr userDrawn="1"/>
        </p:nvPicPr>
        <p:blipFill>
          <a:blip r:embed="rId19" cstate="email">
            <a:grayscl/>
            <a:extLst>
              <a:ext uri="{28A0092B-C50C-407E-A947-70E740481C1C}">
                <a14:useLocalDpi xmlns:a14="http://schemas.microsoft.com/office/drawing/2010/main"/>
              </a:ext>
            </a:extLst>
          </a:blip>
          <a:stretch>
            <a:fillRect/>
          </a:stretch>
        </p:blipFill>
        <p:spPr>
          <a:xfrm>
            <a:off x="3188108" y="1975158"/>
            <a:ext cx="916543" cy="279242"/>
          </a:xfrm>
          <a:prstGeom prst="rect">
            <a:avLst/>
          </a:prstGeom>
        </p:spPr>
      </p:pic>
      <p:pic>
        <p:nvPicPr>
          <p:cNvPr id="55" name="Grafik 54">
            <a:extLst>
              <a:ext uri="{FF2B5EF4-FFF2-40B4-BE49-F238E27FC236}">
                <a16:creationId xmlns:a16="http://schemas.microsoft.com/office/drawing/2014/main" id="{BAFF7798-DF48-4B0C-9B30-44B0587C4047}"/>
              </a:ext>
            </a:extLst>
          </p:cNvPr>
          <p:cNvPicPr>
            <a:picLocks noChangeAspect="1"/>
          </p:cNvPicPr>
          <p:nvPr userDrawn="1"/>
        </p:nvPicPr>
        <p:blipFill>
          <a:blip r:embed="rId20" cstate="email">
            <a:grayscl/>
            <a:extLst>
              <a:ext uri="{28A0092B-C50C-407E-A947-70E740481C1C}">
                <a14:useLocalDpi xmlns:a14="http://schemas.microsoft.com/office/drawing/2010/main"/>
              </a:ext>
            </a:extLst>
          </a:blip>
          <a:stretch>
            <a:fillRect/>
          </a:stretch>
        </p:blipFill>
        <p:spPr>
          <a:xfrm>
            <a:off x="7346905" y="4355464"/>
            <a:ext cx="1258031" cy="308841"/>
          </a:xfrm>
          <a:prstGeom prst="rect">
            <a:avLst/>
          </a:prstGeom>
        </p:spPr>
      </p:pic>
      <p:pic>
        <p:nvPicPr>
          <p:cNvPr id="56" name="Grafik 55">
            <a:extLst>
              <a:ext uri="{FF2B5EF4-FFF2-40B4-BE49-F238E27FC236}">
                <a16:creationId xmlns:a16="http://schemas.microsoft.com/office/drawing/2014/main" id="{0BB981DF-50BE-4170-A97C-243B19C34410}"/>
              </a:ext>
            </a:extLst>
          </p:cNvPr>
          <p:cNvPicPr>
            <a:picLocks noChangeAspect="1"/>
          </p:cNvPicPr>
          <p:nvPr userDrawn="1"/>
        </p:nvPicPr>
        <p:blipFill>
          <a:blip r:embed="rId21" cstate="email">
            <a:grayscl/>
            <a:extLst>
              <a:ext uri="{28A0092B-C50C-407E-A947-70E740481C1C}">
                <a14:useLocalDpi xmlns:a14="http://schemas.microsoft.com/office/drawing/2010/main"/>
              </a:ext>
            </a:extLst>
          </a:blip>
          <a:stretch>
            <a:fillRect/>
          </a:stretch>
        </p:blipFill>
        <p:spPr>
          <a:xfrm>
            <a:off x="964548" y="4748858"/>
            <a:ext cx="1034116" cy="202128"/>
          </a:xfrm>
          <a:prstGeom prst="rect">
            <a:avLst/>
          </a:prstGeom>
        </p:spPr>
      </p:pic>
      <p:pic>
        <p:nvPicPr>
          <p:cNvPr id="57" name="Grafik 56">
            <a:extLst>
              <a:ext uri="{FF2B5EF4-FFF2-40B4-BE49-F238E27FC236}">
                <a16:creationId xmlns:a16="http://schemas.microsoft.com/office/drawing/2014/main" id="{8F4DF347-1661-426A-ABD5-C47A9801737B}"/>
              </a:ext>
            </a:extLst>
          </p:cNvPr>
          <p:cNvPicPr>
            <a:picLocks noChangeAspect="1"/>
          </p:cNvPicPr>
          <p:nvPr userDrawn="1"/>
        </p:nvPicPr>
        <p:blipFill>
          <a:blip r:embed="rId22" cstate="email">
            <a:grayscl/>
            <a:extLst>
              <a:ext uri="{28A0092B-C50C-407E-A947-70E740481C1C}">
                <a14:useLocalDpi xmlns:a14="http://schemas.microsoft.com/office/drawing/2010/main"/>
              </a:ext>
            </a:extLst>
          </a:blip>
          <a:stretch>
            <a:fillRect/>
          </a:stretch>
        </p:blipFill>
        <p:spPr>
          <a:xfrm>
            <a:off x="901614" y="2499323"/>
            <a:ext cx="1147542" cy="334976"/>
          </a:xfrm>
          <a:prstGeom prst="rect">
            <a:avLst/>
          </a:prstGeom>
        </p:spPr>
      </p:pic>
      <p:pic>
        <p:nvPicPr>
          <p:cNvPr id="58" name="Grafik 57">
            <a:extLst>
              <a:ext uri="{FF2B5EF4-FFF2-40B4-BE49-F238E27FC236}">
                <a16:creationId xmlns:a16="http://schemas.microsoft.com/office/drawing/2014/main" id="{65640AB1-F433-4157-8B20-456C8CD46979}"/>
              </a:ext>
            </a:extLst>
          </p:cNvPr>
          <p:cNvPicPr>
            <a:picLocks noChangeAspect="1"/>
          </p:cNvPicPr>
          <p:nvPr userDrawn="1"/>
        </p:nvPicPr>
        <p:blipFill>
          <a:blip r:embed="rId23" cstate="email">
            <a:grayscl/>
            <a:extLst>
              <a:ext uri="{28A0092B-C50C-407E-A947-70E740481C1C}">
                <a14:useLocalDpi xmlns:a14="http://schemas.microsoft.com/office/drawing/2010/main"/>
              </a:ext>
            </a:extLst>
          </a:blip>
          <a:stretch>
            <a:fillRect/>
          </a:stretch>
        </p:blipFill>
        <p:spPr>
          <a:xfrm>
            <a:off x="5030773" y="1495326"/>
            <a:ext cx="1089780" cy="281074"/>
          </a:xfrm>
          <a:prstGeom prst="rect">
            <a:avLst/>
          </a:prstGeom>
        </p:spPr>
      </p:pic>
      <p:pic>
        <p:nvPicPr>
          <p:cNvPr id="59" name="Grafik 58">
            <a:extLst>
              <a:ext uri="{FF2B5EF4-FFF2-40B4-BE49-F238E27FC236}">
                <a16:creationId xmlns:a16="http://schemas.microsoft.com/office/drawing/2014/main" id="{1BD36EF6-3C1B-4E65-9C2C-66E0E7D7F01A}"/>
              </a:ext>
            </a:extLst>
          </p:cNvPr>
          <p:cNvPicPr>
            <a:picLocks noChangeAspect="1"/>
          </p:cNvPicPr>
          <p:nvPr userDrawn="1"/>
        </p:nvPicPr>
        <p:blipFill>
          <a:blip r:embed="rId24" cstate="email">
            <a:grayscl/>
            <a:extLst>
              <a:ext uri="{28A0092B-C50C-407E-A947-70E740481C1C}">
                <a14:useLocalDpi xmlns:a14="http://schemas.microsoft.com/office/drawing/2010/main"/>
              </a:ext>
            </a:extLst>
          </a:blip>
          <a:stretch>
            <a:fillRect/>
          </a:stretch>
        </p:blipFill>
        <p:spPr>
          <a:xfrm>
            <a:off x="1188942" y="3973316"/>
            <a:ext cx="572886" cy="572886"/>
          </a:xfrm>
          <a:prstGeom prst="rect">
            <a:avLst/>
          </a:prstGeom>
        </p:spPr>
      </p:pic>
      <p:pic>
        <p:nvPicPr>
          <p:cNvPr id="60" name="Grafik 59">
            <a:extLst>
              <a:ext uri="{FF2B5EF4-FFF2-40B4-BE49-F238E27FC236}">
                <a16:creationId xmlns:a16="http://schemas.microsoft.com/office/drawing/2014/main" id="{28C787FA-3BA4-42E7-96B5-427FC1CD4C16}"/>
              </a:ext>
            </a:extLst>
          </p:cNvPr>
          <p:cNvPicPr>
            <a:picLocks noChangeAspect="1"/>
          </p:cNvPicPr>
          <p:nvPr userDrawn="1"/>
        </p:nvPicPr>
        <p:blipFill>
          <a:blip r:embed="rId25" cstate="email">
            <a:grayscl/>
            <a:extLst>
              <a:ext uri="{28A0092B-C50C-407E-A947-70E740481C1C}">
                <a14:useLocalDpi xmlns:a14="http://schemas.microsoft.com/office/drawing/2010/main"/>
              </a:ext>
            </a:extLst>
          </a:blip>
          <a:stretch>
            <a:fillRect/>
          </a:stretch>
        </p:blipFill>
        <p:spPr>
          <a:xfrm>
            <a:off x="7541651" y="5400899"/>
            <a:ext cx="942093" cy="147877"/>
          </a:xfrm>
          <a:prstGeom prst="rect">
            <a:avLst/>
          </a:prstGeom>
        </p:spPr>
      </p:pic>
      <p:pic>
        <p:nvPicPr>
          <p:cNvPr id="61" name="Grafik 60">
            <a:extLst>
              <a:ext uri="{FF2B5EF4-FFF2-40B4-BE49-F238E27FC236}">
                <a16:creationId xmlns:a16="http://schemas.microsoft.com/office/drawing/2014/main" id="{AB837E46-C928-42D0-9A81-AD4DEB66A1C4}"/>
              </a:ext>
            </a:extLst>
          </p:cNvPr>
          <p:cNvPicPr>
            <a:picLocks noChangeAspect="1"/>
          </p:cNvPicPr>
          <p:nvPr userDrawn="1"/>
        </p:nvPicPr>
        <p:blipFill>
          <a:blip r:embed="rId26" cstate="email">
            <a:grayscl/>
            <a:extLst>
              <a:ext uri="{28A0092B-C50C-407E-A947-70E740481C1C}">
                <a14:useLocalDpi xmlns:a14="http://schemas.microsoft.com/office/drawing/2010/main"/>
              </a:ext>
            </a:extLst>
          </a:blip>
          <a:stretch>
            <a:fillRect/>
          </a:stretch>
        </p:blipFill>
        <p:spPr>
          <a:xfrm>
            <a:off x="7409219" y="3465316"/>
            <a:ext cx="1133405" cy="405003"/>
          </a:xfrm>
          <a:prstGeom prst="rect">
            <a:avLst/>
          </a:prstGeom>
        </p:spPr>
      </p:pic>
      <p:pic>
        <p:nvPicPr>
          <p:cNvPr id="62" name="Grafik 61">
            <a:extLst>
              <a:ext uri="{FF2B5EF4-FFF2-40B4-BE49-F238E27FC236}">
                <a16:creationId xmlns:a16="http://schemas.microsoft.com/office/drawing/2014/main" id="{DA5299EF-3396-435F-AFC1-5FA3AE4A648C}"/>
              </a:ext>
            </a:extLst>
          </p:cNvPr>
          <p:cNvPicPr>
            <a:picLocks noChangeAspect="1"/>
          </p:cNvPicPr>
          <p:nvPr userDrawn="1"/>
        </p:nvPicPr>
        <p:blipFill>
          <a:blip r:embed="rId27" cstate="email">
            <a:grayscl/>
            <a:extLst>
              <a:ext uri="{28A0092B-C50C-407E-A947-70E740481C1C}">
                <a14:useLocalDpi xmlns:a14="http://schemas.microsoft.com/office/drawing/2010/main"/>
              </a:ext>
            </a:extLst>
          </a:blip>
          <a:stretch>
            <a:fillRect/>
          </a:stretch>
        </p:blipFill>
        <p:spPr>
          <a:xfrm>
            <a:off x="9718557" y="4286613"/>
            <a:ext cx="825363" cy="421772"/>
          </a:xfrm>
          <a:prstGeom prst="rect">
            <a:avLst/>
          </a:prstGeom>
        </p:spPr>
      </p:pic>
      <p:pic>
        <p:nvPicPr>
          <p:cNvPr id="63" name="Grafik 62">
            <a:extLst>
              <a:ext uri="{FF2B5EF4-FFF2-40B4-BE49-F238E27FC236}">
                <a16:creationId xmlns:a16="http://schemas.microsoft.com/office/drawing/2014/main" id="{2E0D8CFB-6EA4-403C-A184-7E7EF6CBB2DE}"/>
              </a:ext>
            </a:extLst>
          </p:cNvPr>
          <p:cNvPicPr>
            <a:picLocks noChangeAspect="1"/>
          </p:cNvPicPr>
          <p:nvPr userDrawn="1"/>
        </p:nvPicPr>
        <p:blipFill>
          <a:blip r:embed="rId28" cstate="email">
            <a:grayscl/>
            <a:extLst>
              <a:ext uri="{28A0092B-C50C-407E-A947-70E740481C1C}">
                <a14:useLocalDpi xmlns:a14="http://schemas.microsoft.com/office/drawing/2010/main"/>
              </a:ext>
            </a:extLst>
          </a:blip>
          <a:stretch>
            <a:fillRect/>
          </a:stretch>
        </p:blipFill>
        <p:spPr>
          <a:xfrm>
            <a:off x="7543924" y="3940457"/>
            <a:ext cx="878661" cy="260186"/>
          </a:xfrm>
          <a:prstGeom prst="rect">
            <a:avLst/>
          </a:prstGeom>
        </p:spPr>
      </p:pic>
      <p:pic>
        <p:nvPicPr>
          <p:cNvPr id="64" name="Grafik 63">
            <a:extLst>
              <a:ext uri="{FF2B5EF4-FFF2-40B4-BE49-F238E27FC236}">
                <a16:creationId xmlns:a16="http://schemas.microsoft.com/office/drawing/2014/main" id="{DA1836E5-454B-44AF-AC41-C5477542E763}"/>
              </a:ext>
            </a:extLst>
          </p:cNvPr>
          <p:cNvPicPr>
            <a:picLocks noChangeAspect="1"/>
          </p:cNvPicPr>
          <p:nvPr userDrawn="1"/>
        </p:nvPicPr>
        <p:blipFill>
          <a:blip r:embed="rId29" cstate="email">
            <a:grayscl/>
            <a:extLst>
              <a:ext uri="{28A0092B-C50C-407E-A947-70E740481C1C}">
                <a14:useLocalDpi xmlns:a14="http://schemas.microsoft.com/office/drawing/2010/main"/>
              </a:ext>
            </a:extLst>
          </a:blip>
          <a:stretch>
            <a:fillRect/>
          </a:stretch>
        </p:blipFill>
        <p:spPr>
          <a:xfrm>
            <a:off x="9614909" y="2393698"/>
            <a:ext cx="900709" cy="339923"/>
          </a:xfrm>
          <a:prstGeom prst="rect">
            <a:avLst/>
          </a:prstGeom>
        </p:spPr>
      </p:pic>
      <p:pic>
        <p:nvPicPr>
          <p:cNvPr id="65" name="Grafik 64">
            <a:extLst>
              <a:ext uri="{FF2B5EF4-FFF2-40B4-BE49-F238E27FC236}">
                <a16:creationId xmlns:a16="http://schemas.microsoft.com/office/drawing/2014/main" id="{ACD348FE-EC61-4A8A-900C-C15A1FEAB01C}"/>
              </a:ext>
            </a:extLst>
          </p:cNvPr>
          <p:cNvPicPr>
            <a:picLocks noChangeAspect="1"/>
          </p:cNvPicPr>
          <p:nvPr userDrawn="1"/>
        </p:nvPicPr>
        <p:blipFill>
          <a:blip r:embed="rId30" cstate="email">
            <a:grayscl/>
            <a:extLst>
              <a:ext uri="{28A0092B-C50C-407E-A947-70E740481C1C}">
                <a14:useLocalDpi xmlns:a14="http://schemas.microsoft.com/office/drawing/2010/main"/>
              </a:ext>
            </a:extLst>
          </a:blip>
          <a:stretch>
            <a:fillRect/>
          </a:stretch>
        </p:blipFill>
        <p:spPr>
          <a:xfrm>
            <a:off x="7561282" y="2435319"/>
            <a:ext cx="843947" cy="421974"/>
          </a:xfrm>
          <a:prstGeom prst="rect">
            <a:avLst/>
          </a:prstGeom>
        </p:spPr>
      </p:pic>
      <p:pic>
        <p:nvPicPr>
          <p:cNvPr id="66" name="Grafik 65">
            <a:extLst>
              <a:ext uri="{FF2B5EF4-FFF2-40B4-BE49-F238E27FC236}">
                <a16:creationId xmlns:a16="http://schemas.microsoft.com/office/drawing/2014/main" id="{396D0688-A13B-4D34-8BF0-63E6EAD4FF9C}"/>
              </a:ext>
            </a:extLst>
          </p:cNvPr>
          <p:cNvPicPr>
            <a:picLocks noChangeAspect="1"/>
          </p:cNvPicPr>
          <p:nvPr userDrawn="1"/>
        </p:nvPicPr>
        <p:blipFill>
          <a:blip r:embed="rId31" cstate="email">
            <a:grayscl/>
            <a:extLst>
              <a:ext uri="{28A0092B-C50C-407E-A947-70E740481C1C}">
                <a14:useLocalDpi xmlns:a14="http://schemas.microsoft.com/office/drawing/2010/main"/>
              </a:ext>
            </a:extLst>
          </a:blip>
          <a:stretch>
            <a:fillRect/>
          </a:stretch>
        </p:blipFill>
        <p:spPr>
          <a:xfrm>
            <a:off x="7377504" y="2017081"/>
            <a:ext cx="972646" cy="233096"/>
          </a:xfrm>
          <a:prstGeom prst="rect">
            <a:avLst/>
          </a:prstGeom>
        </p:spPr>
      </p:pic>
      <p:pic>
        <p:nvPicPr>
          <p:cNvPr id="67" name="Grafik 66">
            <a:extLst>
              <a:ext uri="{FF2B5EF4-FFF2-40B4-BE49-F238E27FC236}">
                <a16:creationId xmlns:a16="http://schemas.microsoft.com/office/drawing/2014/main" id="{8F7E92FE-962F-4545-8B23-FF091D20A60D}"/>
              </a:ext>
            </a:extLst>
          </p:cNvPr>
          <p:cNvPicPr>
            <a:picLocks noChangeAspect="1"/>
          </p:cNvPicPr>
          <p:nvPr userDrawn="1"/>
        </p:nvPicPr>
        <p:blipFill>
          <a:blip r:embed="rId32" cstate="email">
            <a:grayscl/>
            <a:extLst>
              <a:ext uri="{28A0092B-C50C-407E-A947-70E740481C1C}">
                <a14:useLocalDpi xmlns:a14="http://schemas.microsoft.com/office/drawing/2010/main"/>
              </a:ext>
            </a:extLst>
          </a:blip>
          <a:stretch>
            <a:fillRect/>
          </a:stretch>
        </p:blipFill>
        <p:spPr>
          <a:xfrm>
            <a:off x="7377946" y="3002517"/>
            <a:ext cx="972204" cy="274152"/>
          </a:xfrm>
          <a:prstGeom prst="rect">
            <a:avLst/>
          </a:prstGeom>
        </p:spPr>
      </p:pic>
      <p:pic>
        <p:nvPicPr>
          <p:cNvPr id="68" name="Grafik 67">
            <a:extLst>
              <a:ext uri="{FF2B5EF4-FFF2-40B4-BE49-F238E27FC236}">
                <a16:creationId xmlns:a16="http://schemas.microsoft.com/office/drawing/2014/main" id="{76E7754A-DAD9-4CDF-9B3B-FA830B4EA312}"/>
              </a:ext>
            </a:extLst>
          </p:cNvPr>
          <p:cNvPicPr>
            <a:picLocks noChangeAspect="1"/>
          </p:cNvPicPr>
          <p:nvPr userDrawn="1"/>
        </p:nvPicPr>
        <p:blipFill>
          <a:blip r:embed="rId33" cstate="email">
            <a:grayscl/>
            <a:extLst>
              <a:ext uri="{28A0092B-C50C-407E-A947-70E740481C1C}">
                <a14:useLocalDpi xmlns:a14="http://schemas.microsoft.com/office/drawing/2010/main"/>
              </a:ext>
            </a:extLst>
          </a:blip>
          <a:stretch>
            <a:fillRect/>
          </a:stretch>
        </p:blipFill>
        <p:spPr>
          <a:xfrm>
            <a:off x="1034495" y="1472393"/>
            <a:ext cx="964169" cy="539935"/>
          </a:xfrm>
          <a:prstGeom prst="rect">
            <a:avLst/>
          </a:prstGeom>
        </p:spPr>
      </p:pic>
      <p:pic>
        <p:nvPicPr>
          <p:cNvPr id="69" name="Grafik 68">
            <a:extLst>
              <a:ext uri="{FF2B5EF4-FFF2-40B4-BE49-F238E27FC236}">
                <a16:creationId xmlns:a16="http://schemas.microsoft.com/office/drawing/2014/main" id="{ACABFE76-BBFA-4379-8729-C6A7650E255A}"/>
              </a:ext>
            </a:extLst>
          </p:cNvPr>
          <p:cNvPicPr>
            <a:picLocks noChangeAspect="1"/>
          </p:cNvPicPr>
          <p:nvPr userDrawn="1"/>
        </p:nvPicPr>
        <p:blipFill>
          <a:blip r:embed="rId34" cstate="email">
            <a:grayscl/>
            <a:extLst>
              <a:ext uri="{28A0092B-C50C-407E-A947-70E740481C1C}">
                <a14:useLocalDpi xmlns:a14="http://schemas.microsoft.com/office/drawing/2010/main"/>
              </a:ext>
            </a:extLst>
          </a:blip>
          <a:stretch>
            <a:fillRect/>
          </a:stretch>
        </p:blipFill>
        <p:spPr>
          <a:xfrm>
            <a:off x="991944" y="3013335"/>
            <a:ext cx="1034115" cy="240699"/>
          </a:xfrm>
          <a:prstGeom prst="rect">
            <a:avLst/>
          </a:prstGeom>
        </p:spPr>
      </p:pic>
      <p:pic>
        <p:nvPicPr>
          <p:cNvPr id="70" name="Grafik 69">
            <a:extLst>
              <a:ext uri="{FF2B5EF4-FFF2-40B4-BE49-F238E27FC236}">
                <a16:creationId xmlns:a16="http://schemas.microsoft.com/office/drawing/2014/main" id="{2FF6E758-9EB1-4D51-8BC0-C94B710A364C}"/>
              </a:ext>
            </a:extLst>
          </p:cNvPr>
          <p:cNvPicPr>
            <a:picLocks noChangeAspect="1"/>
          </p:cNvPicPr>
          <p:nvPr userDrawn="1"/>
        </p:nvPicPr>
        <p:blipFill>
          <a:blip r:embed="rId35" cstate="email">
            <a:grayscl/>
            <a:extLst>
              <a:ext uri="{28A0092B-C50C-407E-A947-70E740481C1C}">
                <a14:useLocalDpi xmlns:a14="http://schemas.microsoft.com/office/drawing/2010/main"/>
              </a:ext>
            </a:extLst>
          </a:blip>
          <a:stretch>
            <a:fillRect/>
          </a:stretch>
        </p:blipFill>
        <p:spPr>
          <a:xfrm>
            <a:off x="5133855" y="3921940"/>
            <a:ext cx="891874" cy="137677"/>
          </a:xfrm>
          <a:prstGeom prst="rect">
            <a:avLst/>
          </a:prstGeom>
        </p:spPr>
      </p:pic>
      <p:pic>
        <p:nvPicPr>
          <p:cNvPr id="71" name="Grafik 70">
            <a:extLst>
              <a:ext uri="{FF2B5EF4-FFF2-40B4-BE49-F238E27FC236}">
                <a16:creationId xmlns:a16="http://schemas.microsoft.com/office/drawing/2014/main" id="{67D1E057-34AA-4462-989F-49E0557100D0}"/>
              </a:ext>
            </a:extLst>
          </p:cNvPr>
          <p:cNvPicPr>
            <a:picLocks noChangeAspect="1"/>
          </p:cNvPicPr>
          <p:nvPr userDrawn="1"/>
        </p:nvPicPr>
        <p:blipFill>
          <a:blip r:embed="rId36" cstate="email">
            <a:grayscl/>
            <a:extLst>
              <a:ext uri="{28A0092B-C50C-407E-A947-70E740481C1C}">
                <a14:useLocalDpi xmlns:a14="http://schemas.microsoft.com/office/drawing/2010/main"/>
              </a:ext>
            </a:extLst>
          </a:blip>
          <a:stretch>
            <a:fillRect/>
          </a:stretch>
        </p:blipFill>
        <p:spPr>
          <a:xfrm>
            <a:off x="5066826" y="4720144"/>
            <a:ext cx="929086" cy="248327"/>
          </a:xfrm>
          <a:prstGeom prst="rect">
            <a:avLst/>
          </a:prstGeom>
        </p:spPr>
      </p:pic>
      <p:pic>
        <p:nvPicPr>
          <p:cNvPr id="72" name="Grafik 71">
            <a:extLst>
              <a:ext uri="{FF2B5EF4-FFF2-40B4-BE49-F238E27FC236}">
                <a16:creationId xmlns:a16="http://schemas.microsoft.com/office/drawing/2014/main" id="{C6E723D7-E6E1-49E2-8F28-0D1DF0C67D3A}"/>
              </a:ext>
            </a:extLst>
          </p:cNvPr>
          <p:cNvPicPr>
            <a:picLocks noChangeAspect="1"/>
          </p:cNvPicPr>
          <p:nvPr userDrawn="1"/>
        </p:nvPicPr>
        <p:blipFill>
          <a:blip r:embed="rId37" cstate="email">
            <a:grayscl/>
            <a:extLst>
              <a:ext uri="{28A0092B-C50C-407E-A947-70E740481C1C}">
                <a14:useLocalDpi xmlns:a14="http://schemas.microsoft.com/office/drawing/2010/main"/>
              </a:ext>
            </a:extLst>
          </a:blip>
          <a:stretch>
            <a:fillRect/>
          </a:stretch>
        </p:blipFill>
        <p:spPr>
          <a:xfrm>
            <a:off x="9577717" y="3851576"/>
            <a:ext cx="966203" cy="254264"/>
          </a:xfrm>
          <a:prstGeom prst="rect">
            <a:avLst/>
          </a:prstGeom>
        </p:spPr>
      </p:pic>
      <p:pic>
        <p:nvPicPr>
          <p:cNvPr id="73" name="Grafik 72">
            <a:extLst>
              <a:ext uri="{FF2B5EF4-FFF2-40B4-BE49-F238E27FC236}">
                <a16:creationId xmlns:a16="http://schemas.microsoft.com/office/drawing/2014/main" id="{74E30275-BCFB-4949-979F-DC40EA1BF5BA}"/>
              </a:ext>
            </a:extLst>
          </p:cNvPr>
          <p:cNvPicPr>
            <a:picLocks noChangeAspect="1"/>
          </p:cNvPicPr>
          <p:nvPr userDrawn="1"/>
        </p:nvPicPr>
        <p:blipFill>
          <a:blip r:embed="rId38" cstate="email">
            <a:grayscl/>
            <a:extLst>
              <a:ext uri="{28A0092B-C50C-407E-A947-70E740481C1C}">
                <a14:useLocalDpi xmlns:a14="http://schemas.microsoft.com/office/drawing/2010/main"/>
              </a:ext>
            </a:extLst>
          </a:blip>
          <a:stretch>
            <a:fillRect/>
          </a:stretch>
        </p:blipFill>
        <p:spPr>
          <a:xfrm>
            <a:off x="7580630" y="5791991"/>
            <a:ext cx="805247" cy="214240"/>
          </a:xfrm>
          <a:prstGeom prst="rect">
            <a:avLst/>
          </a:prstGeom>
        </p:spPr>
      </p:pic>
      <p:pic>
        <p:nvPicPr>
          <p:cNvPr id="74" name="Grafik 73">
            <a:extLst>
              <a:ext uri="{FF2B5EF4-FFF2-40B4-BE49-F238E27FC236}">
                <a16:creationId xmlns:a16="http://schemas.microsoft.com/office/drawing/2014/main" id="{9725E1B6-8A3D-4EEB-805B-9F8DADE57499}"/>
              </a:ext>
            </a:extLst>
          </p:cNvPr>
          <p:cNvPicPr>
            <a:picLocks noChangeAspect="1"/>
          </p:cNvPicPr>
          <p:nvPr userDrawn="1"/>
        </p:nvPicPr>
        <p:blipFill>
          <a:blip r:embed="rId39" cstate="screen">
            <a:grayscl/>
            <a:extLst>
              <a:ext uri="{28A0092B-C50C-407E-A947-70E740481C1C}">
                <a14:useLocalDpi xmlns:a14="http://schemas.microsoft.com/office/drawing/2010/main"/>
              </a:ext>
            </a:extLst>
          </a:blip>
          <a:stretch>
            <a:fillRect/>
          </a:stretch>
        </p:blipFill>
        <p:spPr>
          <a:xfrm>
            <a:off x="9755318" y="3454039"/>
            <a:ext cx="674082" cy="212348"/>
          </a:xfrm>
          <a:prstGeom prst="rect">
            <a:avLst/>
          </a:prstGeom>
        </p:spPr>
      </p:pic>
      <p:pic>
        <p:nvPicPr>
          <p:cNvPr id="75" name="Grafik 74">
            <a:extLst>
              <a:ext uri="{FF2B5EF4-FFF2-40B4-BE49-F238E27FC236}">
                <a16:creationId xmlns:a16="http://schemas.microsoft.com/office/drawing/2014/main" id="{F391CA38-8B15-44C3-AE52-B5E3D2672E2B}"/>
              </a:ext>
            </a:extLst>
          </p:cNvPr>
          <p:cNvPicPr>
            <a:picLocks noChangeAspect="1"/>
          </p:cNvPicPr>
          <p:nvPr userDrawn="1"/>
        </p:nvPicPr>
        <p:blipFill>
          <a:blip r:embed="rId40" cstate="screen">
            <a:grayscl/>
            <a:extLst>
              <a:ext uri="{28A0092B-C50C-407E-A947-70E740481C1C}">
                <a14:useLocalDpi xmlns:a14="http://schemas.microsoft.com/office/drawing/2010/main"/>
              </a:ext>
            </a:extLst>
          </a:blip>
          <a:stretch>
            <a:fillRect/>
          </a:stretch>
        </p:blipFill>
        <p:spPr>
          <a:xfrm>
            <a:off x="9607101" y="1474191"/>
            <a:ext cx="916326" cy="218668"/>
          </a:xfrm>
          <a:prstGeom prst="rect">
            <a:avLst/>
          </a:prstGeom>
        </p:spPr>
      </p:pic>
      <p:pic>
        <p:nvPicPr>
          <p:cNvPr id="76" name="Picture 2" descr="Bildergebnis für incore bank">
            <a:extLst>
              <a:ext uri="{FF2B5EF4-FFF2-40B4-BE49-F238E27FC236}">
                <a16:creationId xmlns:a16="http://schemas.microsoft.com/office/drawing/2014/main" id="{4F4870CE-2F53-4862-95F1-D86988E99388}"/>
              </a:ext>
            </a:extLst>
          </p:cNvPr>
          <p:cNvPicPr>
            <a:picLocks noChangeAspect="1" noChangeArrowheads="1"/>
          </p:cNvPicPr>
          <p:nvPr userDrawn="1"/>
        </p:nvPicPr>
        <p:blipFill rotWithShape="1">
          <a:blip r:embed="rId41" cstate="screen">
            <a:grayscl/>
            <a:extLst>
              <a:ext uri="{28A0092B-C50C-407E-A947-70E740481C1C}">
                <a14:useLocalDpi xmlns:a14="http://schemas.microsoft.com/office/drawing/2010/main"/>
              </a:ext>
            </a:extLst>
          </a:blip>
          <a:srcRect/>
          <a:stretch/>
        </p:blipFill>
        <p:spPr bwMode="auto">
          <a:xfrm>
            <a:off x="1024244" y="3449485"/>
            <a:ext cx="902282" cy="30148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Bildergebnis für mason privatbank">
            <a:extLst>
              <a:ext uri="{FF2B5EF4-FFF2-40B4-BE49-F238E27FC236}">
                <a16:creationId xmlns:a16="http://schemas.microsoft.com/office/drawing/2014/main" id="{C8E0E12B-C23A-46B3-BDEF-D4D1A69A4022}"/>
              </a:ext>
            </a:extLst>
          </p:cNvPr>
          <p:cNvPicPr>
            <a:picLocks noChangeAspect="1" noChangeArrowheads="1"/>
          </p:cNvPicPr>
          <p:nvPr userDrawn="1"/>
        </p:nvPicPr>
        <p:blipFill rotWithShape="1">
          <a:blip r:embed="rId42" cstate="screen">
            <a:grayscl/>
            <a:extLst>
              <a:ext uri="{28A0092B-C50C-407E-A947-70E740481C1C}">
                <a14:useLocalDpi xmlns:a14="http://schemas.microsoft.com/office/drawing/2010/main"/>
              </a:ext>
            </a:extLst>
          </a:blip>
          <a:srcRect t="41155" b="39458"/>
          <a:stretch/>
        </p:blipFill>
        <p:spPr bwMode="auto">
          <a:xfrm>
            <a:off x="776701" y="5240543"/>
            <a:ext cx="1479755" cy="286887"/>
          </a:xfrm>
          <a:prstGeom prst="rect">
            <a:avLst/>
          </a:prstGeom>
          <a:noFill/>
          <a:extLst>
            <a:ext uri="{909E8E84-426E-40DD-AFC4-6F175D3DCCD1}">
              <a14:hiddenFill xmlns:a14="http://schemas.microsoft.com/office/drawing/2010/main">
                <a:solidFill>
                  <a:srgbClr val="FFFFFF"/>
                </a:solidFill>
              </a14:hiddenFill>
            </a:ext>
          </a:extLst>
        </p:spPr>
      </p:pic>
      <p:pic>
        <p:nvPicPr>
          <p:cNvPr id="78" name="Grafik 77">
            <a:extLst>
              <a:ext uri="{FF2B5EF4-FFF2-40B4-BE49-F238E27FC236}">
                <a16:creationId xmlns:a16="http://schemas.microsoft.com/office/drawing/2014/main" id="{2975F619-03FF-4FB6-A7E7-4B914846E915}"/>
              </a:ext>
            </a:extLst>
          </p:cNvPr>
          <p:cNvPicPr>
            <a:picLocks noChangeAspect="1"/>
          </p:cNvPicPr>
          <p:nvPr userDrawn="1"/>
        </p:nvPicPr>
        <p:blipFill>
          <a:blip r:embed="rId43" cstate="screen">
            <a:grayscl/>
            <a:extLst>
              <a:ext uri="{28A0092B-C50C-407E-A947-70E740481C1C}">
                <a14:useLocalDpi xmlns:a14="http://schemas.microsoft.com/office/drawing/2010/main"/>
              </a:ext>
            </a:extLst>
          </a:blip>
          <a:stretch>
            <a:fillRect/>
          </a:stretch>
        </p:blipFill>
        <p:spPr>
          <a:xfrm>
            <a:off x="9649952" y="4921479"/>
            <a:ext cx="962571" cy="254264"/>
          </a:xfrm>
          <a:prstGeom prst="rect">
            <a:avLst/>
          </a:prstGeom>
        </p:spPr>
      </p:pic>
      <p:pic>
        <p:nvPicPr>
          <p:cNvPr id="79" name="Grafik 78">
            <a:extLst>
              <a:ext uri="{FF2B5EF4-FFF2-40B4-BE49-F238E27FC236}">
                <a16:creationId xmlns:a16="http://schemas.microsoft.com/office/drawing/2014/main" id="{E3413529-C22E-4523-A200-C2D814B33F47}"/>
              </a:ext>
            </a:extLst>
          </p:cNvPr>
          <p:cNvPicPr>
            <a:picLocks noChangeAspect="1"/>
          </p:cNvPicPr>
          <p:nvPr userDrawn="1"/>
        </p:nvPicPr>
        <p:blipFill>
          <a:blip r:embed="rId44" cstate="screen">
            <a:grayscl/>
            <a:extLst>
              <a:ext uri="{28A0092B-C50C-407E-A947-70E740481C1C}">
                <a14:useLocalDpi xmlns:a14="http://schemas.microsoft.com/office/drawing/2010/main"/>
              </a:ext>
            </a:extLst>
          </a:blip>
          <a:stretch>
            <a:fillRect/>
          </a:stretch>
        </p:blipFill>
        <p:spPr>
          <a:xfrm>
            <a:off x="7167120" y="1472393"/>
            <a:ext cx="1393414" cy="410691"/>
          </a:xfrm>
          <a:prstGeom prst="rect">
            <a:avLst/>
          </a:prstGeom>
        </p:spPr>
      </p:pic>
      <p:pic>
        <p:nvPicPr>
          <p:cNvPr id="80" name="Grafik 79">
            <a:extLst>
              <a:ext uri="{FF2B5EF4-FFF2-40B4-BE49-F238E27FC236}">
                <a16:creationId xmlns:a16="http://schemas.microsoft.com/office/drawing/2014/main" id="{6DAA6E4D-E47B-4CB1-B061-5D7E64765624}"/>
              </a:ext>
            </a:extLst>
          </p:cNvPr>
          <p:cNvPicPr>
            <a:picLocks noChangeAspect="1"/>
          </p:cNvPicPr>
          <p:nvPr userDrawn="1"/>
        </p:nvPicPr>
        <p:blipFill>
          <a:blip r:embed="rId45" cstate="screen">
            <a:grayscl/>
            <a:extLst>
              <a:ext uri="{28A0092B-C50C-407E-A947-70E740481C1C}">
                <a14:useLocalDpi xmlns:a14="http://schemas.microsoft.com/office/drawing/2010/main"/>
              </a:ext>
            </a:extLst>
          </a:blip>
          <a:stretch>
            <a:fillRect/>
          </a:stretch>
        </p:blipFill>
        <p:spPr>
          <a:xfrm>
            <a:off x="3237885" y="3136049"/>
            <a:ext cx="674424" cy="204013"/>
          </a:xfrm>
          <a:prstGeom prst="rect">
            <a:avLst/>
          </a:prstGeom>
        </p:spPr>
      </p:pic>
      <p:pic>
        <p:nvPicPr>
          <p:cNvPr id="81" name="Grafik 80">
            <a:extLst>
              <a:ext uri="{FF2B5EF4-FFF2-40B4-BE49-F238E27FC236}">
                <a16:creationId xmlns:a16="http://schemas.microsoft.com/office/drawing/2014/main" id="{9578EF4B-7084-40E1-A952-C171410238EC}"/>
              </a:ext>
            </a:extLst>
          </p:cNvPr>
          <p:cNvPicPr>
            <a:picLocks noChangeAspect="1"/>
          </p:cNvPicPr>
          <p:nvPr userDrawn="1"/>
        </p:nvPicPr>
        <p:blipFill>
          <a:blip r:embed="rId46">
            <a:grayscl/>
          </a:blip>
          <a:stretch>
            <a:fillRect/>
          </a:stretch>
        </p:blipFill>
        <p:spPr>
          <a:xfrm>
            <a:off x="5084892" y="1893185"/>
            <a:ext cx="981541" cy="231668"/>
          </a:xfrm>
          <a:prstGeom prst="rect">
            <a:avLst/>
          </a:prstGeom>
        </p:spPr>
      </p:pic>
      <p:pic>
        <p:nvPicPr>
          <p:cNvPr id="82" name="Grafik 81">
            <a:extLst>
              <a:ext uri="{FF2B5EF4-FFF2-40B4-BE49-F238E27FC236}">
                <a16:creationId xmlns:a16="http://schemas.microsoft.com/office/drawing/2014/main" id="{C46B707F-5AD1-41F5-B1BA-80C0BF72DC6A}"/>
              </a:ext>
            </a:extLst>
          </p:cNvPr>
          <p:cNvPicPr>
            <a:picLocks noChangeAspect="1"/>
          </p:cNvPicPr>
          <p:nvPr userDrawn="1"/>
        </p:nvPicPr>
        <p:blipFill>
          <a:blip r:embed="rId47" cstate="screen">
            <a:grayscl/>
            <a:extLst>
              <a:ext uri="{28A0092B-C50C-407E-A947-70E740481C1C}">
                <a14:useLocalDpi xmlns:a14="http://schemas.microsoft.com/office/drawing/2010/main"/>
              </a:ext>
            </a:extLst>
          </a:blip>
          <a:stretch>
            <a:fillRect/>
          </a:stretch>
        </p:blipFill>
        <p:spPr>
          <a:xfrm>
            <a:off x="9500943" y="1874225"/>
            <a:ext cx="1141791" cy="372359"/>
          </a:xfrm>
          <a:prstGeom prst="rect">
            <a:avLst/>
          </a:prstGeom>
        </p:spPr>
      </p:pic>
    </p:spTree>
    <p:extLst>
      <p:ext uri="{BB962C8B-B14F-4D97-AF65-F5344CB8AC3E}">
        <p14:creationId xmlns:p14="http://schemas.microsoft.com/office/powerpoint/2010/main" val="28065259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ext V03">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55C5B1C-2CA2-4A30-9E4A-7478CFC30970}"/>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13" name="Textplatzhalter 12">
            <a:extLst>
              <a:ext uri="{FF2B5EF4-FFF2-40B4-BE49-F238E27FC236}">
                <a16:creationId xmlns:a16="http://schemas.microsoft.com/office/drawing/2014/main" id="{FC1410A2-388E-4F71-A286-73B942DA1FD7}"/>
              </a:ext>
            </a:extLst>
          </p:cNvPr>
          <p:cNvSpPr>
            <a:spLocks noGrp="1"/>
          </p:cNvSpPr>
          <p:nvPr>
            <p:ph type="body" sz="quarter" idx="17" hasCustomPrompt="1"/>
          </p:nvPr>
        </p:nvSpPr>
        <p:spPr>
          <a:xfrm>
            <a:off x="500516" y="694059"/>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Title</a:t>
            </a:r>
            <a:endParaRPr lang="de-CH" sz="2800"/>
          </a:p>
        </p:txBody>
      </p:sp>
      <p:sp>
        <p:nvSpPr>
          <p:cNvPr id="18" name="Textplatzhalter 17">
            <a:extLst>
              <a:ext uri="{FF2B5EF4-FFF2-40B4-BE49-F238E27FC236}">
                <a16:creationId xmlns:a16="http://schemas.microsoft.com/office/drawing/2014/main" id="{219A92B2-CD4D-45E7-BE3E-43F8722264EB}"/>
              </a:ext>
            </a:extLst>
          </p:cNvPr>
          <p:cNvSpPr>
            <a:spLocks noGrp="1"/>
          </p:cNvSpPr>
          <p:nvPr>
            <p:ph type="body" sz="quarter" idx="18" hasCustomPrompt="1"/>
          </p:nvPr>
        </p:nvSpPr>
        <p:spPr>
          <a:xfrm>
            <a:off x="500516" y="1393200"/>
            <a:ext cx="5419030" cy="365125"/>
          </a:xfrm>
          <a:prstGeom prst="rect">
            <a:avLst/>
          </a:prstGeom>
        </p:spPr>
        <p:txBody>
          <a:bodyPr/>
          <a:lstStyle>
            <a:lvl1pPr marL="0" marR="0" indent="0" algn="l" defTabSz="914400" rtl="0" eaLnBrk="1" fontAlgn="auto" latinLnBrk="0" hangingPunct="1">
              <a:lnSpc>
                <a:spcPct val="100000"/>
              </a:lnSpc>
              <a:spcBef>
                <a:spcPts val="0"/>
              </a:spcBef>
              <a:spcAft>
                <a:spcPts val="0"/>
              </a:spcAft>
              <a:buClr>
                <a:schemeClr val="accent1"/>
              </a:buClr>
              <a:buSzPct val="115000"/>
              <a:buFont typeface="Arial" panose="020B0604020202020204" pitchFamily="34" charset="0"/>
              <a:buNone/>
              <a:tabLst/>
              <a:defRPr sz="1600">
                <a:latin typeface="+mj-lt"/>
              </a:defRPr>
            </a:lvl1pPr>
          </a:lstStyle>
          <a:p>
            <a:pPr marL="0" marR="0" lvl="0" indent="0" algn="l" defTabSz="914400" rtl="0" eaLnBrk="1" fontAlgn="auto" latinLnBrk="0" hangingPunct="1">
              <a:lnSpc>
                <a:spcPct val="100000"/>
              </a:lnSpc>
              <a:spcBef>
                <a:spcPts val="0"/>
              </a:spcBef>
              <a:spcAft>
                <a:spcPts val="0"/>
              </a:spcAft>
              <a:buClr>
                <a:schemeClr val="accent1"/>
              </a:buClr>
              <a:buSzPct val="115000"/>
              <a:buFont typeface="Arial" panose="020B0604020202020204" pitchFamily="34" charset="0"/>
              <a:buNone/>
              <a:tabLst/>
              <a:defRPr/>
            </a:pPr>
            <a:r>
              <a:rPr lang="de-CH"/>
              <a:t>Block title</a:t>
            </a:r>
          </a:p>
        </p:txBody>
      </p:sp>
      <p:sp>
        <p:nvSpPr>
          <p:cNvPr id="6" name="Textplatzhalter 5">
            <a:extLst>
              <a:ext uri="{FF2B5EF4-FFF2-40B4-BE49-F238E27FC236}">
                <a16:creationId xmlns:a16="http://schemas.microsoft.com/office/drawing/2014/main" id="{24188421-1DBF-4E71-B36A-10E2ACC70976}"/>
              </a:ext>
            </a:extLst>
          </p:cNvPr>
          <p:cNvSpPr>
            <a:spLocks noGrp="1"/>
          </p:cNvSpPr>
          <p:nvPr>
            <p:ph type="body" sz="quarter" idx="20" hasCustomPrompt="1"/>
          </p:nvPr>
        </p:nvSpPr>
        <p:spPr>
          <a:xfrm>
            <a:off x="500513" y="1773457"/>
            <a:ext cx="5419028" cy="4136547"/>
          </a:xfrm>
        </p:spPr>
        <p:txBody>
          <a:bodyPr/>
          <a:lstStyle>
            <a:lvl1pPr marL="0" indent="0">
              <a:buNone/>
              <a:defRPr/>
            </a:lvl1pPr>
          </a:lstStyle>
          <a:p>
            <a:pPr lvl="0"/>
            <a:r>
              <a:rPr lang="de-DE"/>
              <a:t>Text</a:t>
            </a:r>
            <a:endParaRPr lang="de-CH"/>
          </a:p>
        </p:txBody>
      </p:sp>
      <p:sp>
        <p:nvSpPr>
          <p:cNvPr id="22" name="Textplatzhalter 17">
            <a:extLst>
              <a:ext uri="{FF2B5EF4-FFF2-40B4-BE49-F238E27FC236}">
                <a16:creationId xmlns:a16="http://schemas.microsoft.com/office/drawing/2014/main" id="{702AB5E4-6462-441D-9789-B091C6A4EA10}"/>
              </a:ext>
            </a:extLst>
          </p:cNvPr>
          <p:cNvSpPr>
            <a:spLocks noGrp="1"/>
          </p:cNvSpPr>
          <p:nvPr>
            <p:ph type="body" sz="quarter" idx="25" hasCustomPrompt="1"/>
          </p:nvPr>
        </p:nvSpPr>
        <p:spPr>
          <a:xfrm>
            <a:off x="6272462" y="1393200"/>
            <a:ext cx="5490911" cy="365125"/>
          </a:xfrm>
          <a:prstGeom prst="rect">
            <a:avLst/>
          </a:prstGeom>
        </p:spPr>
        <p:txBody>
          <a:bodyPr/>
          <a:lstStyle>
            <a:lvl1pPr marL="0" marR="0" indent="0" algn="l" defTabSz="914400" rtl="0" eaLnBrk="1" fontAlgn="auto" latinLnBrk="0" hangingPunct="1">
              <a:lnSpc>
                <a:spcPct val="100000"/>
              </a:lnSpc>
              <a:spcBef>
                <a:spcPts val="0"/>
              </a:spcBef>
              <a:spcAft>
                <a:spcPts val="0"/>
              </a:spcAft>
              <a:buClr>
                <a:schemeClr val="accent1"/>
              </a:buClr>
              <a:buSzPct val="115000"/>
              <a:buFont typeface="Arial" panose="020B0604020202020204" pitchFamily="34" charset="0"/>
              <a:buNone/>
              <a:tabLst/>
              <a:defRPr sz="1600">
                <a:latin typeface="+mj-lt"/>
              </a:defRPr>
            </a:lvl1pPr>
          </a:lstStyle>
          <a:p>
            <a:pPr marL="0" marR="0" lvl="0" indent="0" algn="l" defTabSz="914400" rtl="0" eaLnBrk="1" fontAlgn="auto" latinLnBrk="0" hangingPunct="1">
              <a:lnSpc>
                <a:spcPct val="100000"/>
              </a:lnSpc>
              <a:spcBef>
                <a:spcPts val="0"/>
              </a:spcBef>
              <a:spcAft>
                <a:spcPts val="0"/>
              </a:spcAft>
              <a:buClr>
                <a:schemeClr val="accent1"/>
              </a:buClr>
              <a:buSzPct val="115000"/>
              <a:buFont typeface="Arial" panose="020B0604020202020204" pitchFamily="34" charset="0"/>
              <a:buNone/>
              <a:tabLst/>
              <a:defRPr/>
            </a:pPr>
            <a:r>
              <a:rPr lang="de-CH"/>
              <a:t>Block title</a:t>
            </a:r>
          </a:p>
        </p:txBody>
      </p:sp>
      <p:sp>
        <p:nvSpPr>
          <p:cNvPr id="23" name="Textplatzhalter 5">
            <a:extLst>
              <a:ext uri="{FF2B5EF4-FFF2-40B4-BE49-F238E27FC236}">
                <a16:creationId xmlns:a16="http://schemas.microsoft.com/office/drawing/2014/main" id="{09E22CC9-0E5B-46F7-B4E5-FF3BBFA5E357}"/>
              </a:ext>
            </a:extLst>
          </p:cNvPr>
          <p:cNvSpPr>
            <a:spLocks noGrp="1"/>
          </p:cNvSpPr>
          <p:nvPr>
            <p:ph type="body" sz="quarter" idx="26" hasCustomPrompt="1"/>
          </p:nvPr>
        </p:nvSpPr>
        <p:spPr>
          <a:xfrm>
            <a:off x="6272460" y="1773457"/>
            <a:ext cx="5490909" cy="4136547"/>
          </a:xfrm>
        </p:spPr>
        <p:txBody>
          <a:bodyPr/>
          <a:lstStyle>
            <a:lvl1pPr marL="0" indent="0">
              <a:buNone/>
              <a:defRPr/>
            </a:lvl1pPr>
          </a:lstStyle>
          <a:p>
            <a:pPr lvl="0"/>
            <a:r>
              <a:rPr lang="de-DE"/>
              <a:t>Text</a:t>
            </a:r>
            <a:endParaRPr lang="de-CH"/>
          </a:p>
        </p:txBody>
      </p:sp>
      <p:sp>
        <p:nvSpPr>
          <p:cNvPr id="11" name="Textplatzhalter 8">
            <a:extLst>
              <a:ext uri="{FF2B5EF4-FFF2-40B4-BE49-F238E27FC236}">
                <a16:creationId xmlns:a16="http://schemas.microsoft.com/office/drawing/2014/main" id="{0A62758A-238C-4CD6-99B2-B84348953AAE}"/>
              </a:ext>
            </a:extLst>
          </p:cNvPr>
          <p:cNvSpPr>
            <a:spLocks noGrp="1"/>
          </p:cNvSpPr>
          <p:nvPr>
            <p:ph type="body" sz="quarter" idx="27" hasCustomPrompt="1"/>
          </p:nvPr>
        </p:nvSpPr>
        <p:spPr>
          <a:xfrm>
            <a:off x="500516" y="428738"/>
            <a:ext cx="11262858" cy="260266"/>
          </a:xfrm>
        </p:spPr>
        <p:txBody>
          <a:bodyPr/>
          <a:lstStyle>
            <a:lvl1pPr marL="0" indent="0">
              <a:buNone/>
              <a:defRPr sz="1100" cap="all" baseline="0">
                <a:latin typeface="Gotham Light" pitchFamily="50" charset="0"/>
              </a:defRPr>
            </a:lvl1pPr>
          </a:lstStyle>
          <a:p>
            <a:pPr lvl="0"/>
            <a:r>
              <a:rPr lang="de-CH" err="1"/>
              <a:t>chapter</a:t>
            </a:r>
            <a:endParaRPr lang="de-CH"/>
          </a:p>
        </p:txBody>
      </p:sp>
      <p:pic>
        <p:nvPicPr>
          <p:cNvPr id="10" name="Grafik 9">
            <a:extLst>
              <a:ext uri="{FF2B5EF4-FFF2-40B4-BE49-F238E27FC236}">
                <a16:creationId xmlns:a16="http://schemas.microsoft.com/office/drawing/2014/main" id="{287B7165-9E77-7348-B8B0-1AAE760834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636" y="512373"/>
            <a:ext cx="87338" cy="96072"/>
          </a:xfrm>
          <a:prstGeom prst="rect">
            <a:avLst/>
          </a:prstGeom>
        </p:spPr>
      </p:pic>
    </p:spTree>
    <p:extLst>
      <p:ext uri="{BB962C8B-B14F-4D97-AF65-F5344CB8AC3E}">
        <p14:creationId xmlns:p14="http://schemas.microsoft.com/office/powerpoint/2010/main" val="26980987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xt Blank">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55C5B1C-2CA2-4A30-9E4A-7478CFC30970}"/>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13" name="Textplatzhalter 12">
            <a:extLst>
              <a:ext uri="{FF2B5EF4-FFF2-40B4-BE49-F238E27FC236}">
                <a16:creationId xmlns:a16="http://schemas.microsoft.com/office/drawing/2014/main" id="{FC1410A2-388E-4F71-A286-73B942DA1FD7}"/>
              </a:ext>
            </a:extLst>
          </p:cNvPr>
          <p:cNvSpPr>
            <a:spLocks noGrp="1"/>
          </p:cNvSpPr>
          <p:nvPr>
            <p:ph type="body" sz="quarter" idx="17" hasCustomPrompt="1"/>
          </p:nvPr>
        </p:nvSpPr>
        <p:spPr>
          <a:xfrm>
            <a:off x="500516" y="6949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Title</a:t>
            </a:r>
          </a:p>
        </p:txBody>
      </p:sp>
      <p:sp>
        <p:nvSpPr>
          <p:cNvPr id="7" name="Textplatzhalter 8">
            <a:extLst>
              <a:ext uri="{FF2B5EF4-FFF2-40B4-BE49-F238E27FC236}">
                <a16:creationId xmlns:a16="http://schemas.microsoft.com/office/drawing/2014/main" id="{8FD074A2-84E8-4532-BA1E-5DBD5E3DEDA8}"/>
              </a:ext>
            </a:extLst>
          </p:cNvPr>
          <p:cNvSpPr>
            <a:spLocks noGrp="1"/>
          </p:cNvSpPr>
          <p:nvPr>
            <p:ph type="body" sz="quarter" idx="18" hasCustomPrompt="1"/>
          </p:nvPr>
        </p:nvSpPr>
        <p:spPr>
          <a:xfrm>
            <a:off x="500516" y="428738"/>
            <a:ext cx="11262858" cy="260266"/>
          </a:xfrm>
        </p:spPr>
        <p:txBody>
          <a:bodyPr/>
          <a:lstStyle>
            <a:lvl1pPr marL="0" indent="0">
              <a:buNone/>
              <a:defRPr sz="1100" cap="none" baseline="0">
                <a:latin typeface="Gotham Light" pitchFamily="50" charset="0"/>
              </a:defRPr>
            </a:lvl1pPr>
          </a:lstStyle>
          <a:p>
            <a:pPr lvl="0"/>
            <a:r>
              <a:rPr lang="de-CH"/>
              <a:t>CHAPTER</a:t>
            </a:r>
          </a:p>
        </p:txBody>
      </p:sp>
      <p:pic>
        <p:nvPicPr>
          <p:cNvPr id="16" name="Grafik 15">
            <a:extLst>
              <a:ext uri="{FF2B5EF4-FFF2-40B4-BE49-F238E27FC236}">
                <a16:creationId xmlns:a16="http://schemas.microsoft.com/office/drawing/2014/main" id="{334CAE88-6AE3-B745-BC52-DE6231FB4D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636" y="512373"/>
            <a:ext cx="87338" cy="96072"/>
          </a:xfrm>
          <a:prstGeom prst="rect">
            <a:avLst/>
          </a:prstGeom>
        </p:spPr>
      </p:pic>
    </p:spTree>
    <p:extLst>
      <p:ext uri="{BB962C8B-B14F-4D97-AF65-F5344CB8AC3E}">
        <p14:creationId xmlns:p14="http://schemas.microsoft.com/office/powerpoint/2010/main" val="34990272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V03">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55C5B1C-2CA2-4A30-9E4A-7478CFC30970}"/>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C2D18CDF-D09C-4096-BA54-A52E1B7D350F}"/>
              </a:ext>
            </a:extLst>
          </p:cNvPr>
          <p:cNvSpPr>
            <a:spLocks noGrp="1"/>
          </p:cNvSpPr>
          <p:nvPr>
            <p:ph sz="quarter" idx="13" hasCustomPrompt="1"/>
          </p:nvPr>
        </p:nvSpPr>
        <p:spPr>
          <a:xfrm>
            <a:off x="507773" y="442005"/>
            <a:ext cx="11255597"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44985204-6080-4F4D-9A41-BC8C0132996F}"/>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Textplatzhalter 12">
            <a:extLst>
              <a:ext uri="{FF2B5EF4-FFF2-40B4-BE49-F238E27FC236}">
                <a16:creationId xmlns:a16="http://schemas.microsoft.com/office/drawing/2014/main" id="{FC1410A2-388E-4F71-A286-73B942DA1FD7}"/>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18" name="Textplatzhalter 17">
            <a:extLst>
              <a:ext uri="{FF2B5EF4-FFF2-40B4-BE49-F238E27FC236}">
                <a16:creationId xmlns:a16="http://schemas.microsoft.com/office/drawing/2014/main" id="{219A92B2-CD4D-45E7-BE3E-43F8722264EB}"/>
              </a:ext>
            </a:extLst>
          </p:cNvPr>
          <p:cNvSpPr>
            <a:spLocks noGrp="1"/>
          </p:cNvSpPr>
          <p:nvPr>
            <p:ph type="body" sz="quarter" idx="18" hasCustomPrompt="1"/>
          </p:nvPr>
        </p:nvSpPr>
        <p:spPr>
          <a:xfrm>
            <a:off x="500516" y="1462272"/>
            <a:ext cx="5419030" cy="365125"/>
          </a:xfrm>
          <a:prstGeom prst="rect">
            <a:avLst/>
          </a:prstGeom>
        </p:spPr>
        <p:txBody>
          <a:bodyPr/>
          <a:lstStyle>
            <a:lvl1pPr marL="0" indent="0">
              <a:spcBef>
                <a:spcPts val="0"/>
              </a:spcBef>
              <a:buNone/>
              <a:defRPr sz="1600">
                <a:latin typeface="+mj-lt"/>
              </a:defRPr>
            </a:lvl1pPr>
          </a:lstStyle>
          <a:p>
            <a:pPr lvl="0"/>
            <a:r>
              <a:rPr lang="de-CH"/>
              <a:t>Blocktitel</a:t>
            </a:r>
          </a:p>
        </p:txBody>
      </p:sp>
      <p:sp>
        <p:nvSpPr>
          <p:cNvPr id="6" name="Textplatzhalter 5">
            <a:extLst>
              <a:ext uri="{FF2B5EF4-FFF2-40B4-BE49-F238E27FC236}">
                <a16:creationId xmlns:a16="http://schemas.microsoft.com/office/drawing/2014/main" id="{24188421-1DBF-4E71-B36A-10E2ACC70976}"/>
              </a:ext>
            </a:extLst>
          </p:cNvPr>
          <p:cNvSpPr>
            <a:spLocks noGrp="1"/>
          </p:cNvSpPr>
          <p:nvPr>
            <p:ph type="body" sz="quarter" idx="20" hasCustomPrompt="1"/>
          </p:nvPr>
        </p:nvSpPr>
        <p:spPr>
          <a:xfrm>
            <a:off x="500513" y="1827397"/>
            <a:ext cx="5419028" cy="4136547"/>
          </a:xfrm>
        </p:spPr>
        <p:txBody>
          <a:bodyPr/>
          <a:lstStyle>
            <a:lvl1pPr marL="0" indent="0">
              <a:buNone/>
              <a:defRPr/>
            </a:lvl1pPr>
          </a:lstStyle>
          <a:p>
            <a:pPr lvl="0"/>
            <a:r>
              <a:rPr lang="de-DE"/>
              <a:t>Text</a:t>
            </a:r>
            <a:endParaRPr lang="de-CH"/>
          </a:p>
        </p:txBody>
      </p:sp>
      <p:sp>
        <p:nvSpPr>
          <p:cNvPr id="22" name="Textplatzhalter 17">
            <a:extLst>
              <a:ext uri="{FF2B5EF4-FFF2-40B4-BE49-F238E27FC236}">
                <a16:creationId xmlns:a16="http://schemas.microsoft.com/office/drawing/2014/main" id="{702AB5E4-6462-441D-9789-B091C6A4EA10}"/>
              </a:ext>
            </a:extLst>
          </p:cNvPr>
          <p:cNvSpPr>
            <a:spLocks noGrp="1"/>
          </p:cNvSpPr>
          <p:nvPr>
            <p:ph type="body" sz="quarter" idx="25" hasCustomPrompt="1"/>
          </p:nvPr>
        </p:nvSpPr>
        <p:spPr>
          <a:xfrm>
            <a:off x="6272462" y="1459132"/>
            <a:ext cx="5490911" cy="365125"/>
          </a:xfrm>
          <a:prstGeom prst="rect">
            <a:avLst/>
          </a:prstGeom>
        </p:spPr>
        <p:txBody>
          <a:bodyPr/>
          <a:lstStyle>
            <a:lvl1pPr marL="0" indent="0">
              <a:spcBef>
                <a:spcPts val="0"/>
              </a:spcBef>
              <a:buNone/>
              <a:defRPr sz="1600">
                <a:latin typeface="+mj-lt"/>
              </a:defRPr>
            </a:lvl1pPr>
          </a:lstStyle>
          <a:p>
            <a:pPr lvl="0"/>
            <a:r>
              <a:rPr lang="de-CH"/>
              <a:t>Blocktitel</a:t>
            </a:r>
          </a:p>
        </p:txBody>
      </p:sp>
      <p:sp>
        <p:nvSpPr>
          <p:cNvPr id="23" name="Textplatzhalter 5">
            <a:extLst>
              <a:ext uri="{FF2B5EF4-FFF2-40B4-BE49-F238E27FC236}">
                <a16:creationId xmlns:a16="http://schemas.microsoft.com/office/drawing/2014/main" id="{09E22CC9-0E5B-46F7-B4E5-FF3BBFA5E357}"/>
              </a:ext>
            </a:extLst>
          </p:cNvPr>
          <p:cNvSpPr>
            <a:spLocks noGrp="1"/>
          </p:cNvSpPr>
          <p:nvPr>
            <p:ph type="body" sz="quarter" idx="26" hasCustomPrompt="1"/>
          </p:nvPr>
        </p:nvSpPr>
        <p:spPr>
          <a:xfrm>
            <a:off x="6272460" y="1824257"/>
            <a:ext cx="5490909" cy="4136547"/>
          </a:xfrm>
        </p:spPr>
        <p:txBody>
          <a:bodyPr/>
          <a:lstStyle>
            <a:lvl1pPr marL="0" indent="0">
              <a:buNone/>
              <a:defRPr/>
            </a:lvl1pPr>
          </a:lstStyle>
          <a:p>
            <a:pPr lvl="0"/>
            <a:r>
              <a:rPr lang="de-DE"/>
              <a:t>Text</a:t>
            </a:r>
            <a:endParaRPr lang="de-CH"/>
          </a:p>
        </p:txBody>
      </p:sp>
    </p:spTree>
    <p:extLst>
      <p:ext uri="{BB962C8B-B14F-4D97-AF65-F5344CB8AC3E}">
        <p14:creationId xmlns:p14="http://schemas.microsoft.com/office/powerpoint/2010/main" val="19156040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V04">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55C5B1C-2CA2-4A30-9E4A-7478CFC30970}"/>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4" name="Inhaltsplatzhalter 7">
            <a:extLst>
              <a:ext uri="{FF2B5EF4-FFF2-40B4-BE49-F238E27FC236}">
                <a16:creationId xmlns:a16="http://schemas.microsoft.com/office/drawing/2014/main" id="{C2D18CDF-D09C-4096-BA54-A52E1B7D350F}"/>
              </a:ext>
            </a:extLst>
          </p:cNvPr>
          <p:cNvSpPr>
            <a:spLocks noGrp="1"/>
          </p:cNvSpPr>
          <p:nvPr>
            <p:ph sz="quarter" idx="13" hasCustomPrompt="1"/>
          </p:nvPr>
        </p:nvSpPr>
        <p:spPr>
          <a:xfrm>
            <a:off x="507773" y="442005"/>
            <a:ext cx="11255597" cy="218395"/>
          </a:xfrm>
          <a:prstGeom prst="rect">
            <a:avLst/>
          </a:prstGeom>
        </p:spPr>
        <p:txBody>
          <a:bodyPr anchor="ctr"/>
          <a:lstStyle>
            <a:lvl1pPr marL="0" indent="0">
              <a:buNone/>
              <a:defRPr lang="de-CH" sz="1100" kern="1200" cap="all" baseline="0" dirty="0">
                <a:solidFill>
                  <a:schemeClr val="tx1"/>
                </a:solidFill>
                <a:latin typeface="Gotham Light" pitchFamily="50" charset="0"/>
                <a:ea typeface="+mn-ea"/>
                <a:cs typeface="Gotham Book" pitchFamily="50" charset="0"/>
              </a:defRPr>
            </a:lvl1pPr>
          </a:lstStyle>
          <a:p>
            <a:pPr lvl="0"/>
            <a:r>
              <a:rPr lang="de-CH"/>
              <a:t>KAPITEL</a:t>
            </a:r>
          </a:p>
        </p:txBody>
      </p:sp>
      <p:sp>
        <p:nvSpPr>
          <p:cNvPr id="5" name="Ellipse 4">
            <a:extLst>
              <a:ext uri="{FF2B5EF4-FFF2-40B4-BE49-F238E27FC236}">
                <a16:creationId xmlns:a16="http://schemas.microsoft.com/office/drawing/2014/main" id="{44985204-6080-4F4D-9A41-BC8C0132996F}"/>
              </a:ext>
            </a:extLst>
          </p:cNvPr>
          <p:cNvSpPr/>
          <p:nvPr userDrawn="1"/>
        </p:nvSpPr>
        <p:spPr>
          <a:xfrm>
            <a:off x="464517" y="507782"/>
            <a:ext cx="72000" cy="7200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Textplatzhalter 12">
            <a:extLst>
              <a:ext uri="{FF2B5EF4-FFF2-40B4-BE49-F238E27FC236}">
                <a16:creationId xmlns:a16="http://schemas.microsoft.com/office/drawing/2014/main" id="{FC1410A2-388E-4F71-A286-73B942DA1FD7}"/>
              </a:ext>
            </a:extLst>
          </p:cNvPr>
          <p:cNvSpPr>
            <a:spLocks noGrp="1"/>
          </p:cNvSpPr>
          <p:nvPr>
            <p:ph type="body" sz="quarter" idx="17" hasCustomPrompt="1"/>
          </p:nvPr>
        </p:nvSpPr>
        <p:spPr>
          <a:xfrm>
            <a:off x="500516" y="606063"/>
            <a:ext cx="11262857" cy="692151"/>
          </a:xfrm>
          <a:prstGeom prst="rect">
            <a:avLst/>
          </a:prstGeo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stStyle>
          <a:p>
            <a:r>
              <a:rPr lang="de-CH" sz="2400"/>
              <a:t>Folientitel</a:t>
            </a:r>
            <a:endParaRPr lang="de-CH" sz="2800"/>
          </a:p>
        </p:txBody>
      </p:sp>
      <p:sp>
        <p:nvSpPr>
          <p:cNvPr id="18" name="Textplatzhalter 17">
            <a:extLst>
              <a:ext uri="{FF2B5EF4-FFF2-40B4-BE49-F238E27FC236}">
                <a16:creationId xmlns:a16="http://schemas.microsoft.com/office/drawing/2014/main" id="{219A92B2-CD4D-45E7-BE3E-43F8722264EB}"/>
              </a:ext>
            </a:extLst>
          </p:cNvPr>
          <p:cNvSpPr>
            <a:spLocks noGrp="1"/>
          </p:cNvSpPr>
          <p:nvPr>
            <p:ph type="body" sz="quarter" idx="18" hasCustomPrompt="1"/>
          </p:nvPr>
        </p:nvSpPr>
        <p:spPr>
          <a:xfrm>
            <a:off x="500516" y="1462272"/>
            <a:ext cx="3445845" cy="365125"/>
          </a:xfrm>
          <a:prstGeom prst="rect">
            <a:avLst/>
          </a:prstGeom>
        </p:spPr>
        <p:txBody>
          <a:bodyPr/>
          <a:lstStyle>
            <a:lvl1pPr marL="0" indent="0">
              <a:spcBef>
                <a:spcPts val="0"/>
              </a:spcBef>
              <a:buNone/>
              <a:defRPr sz="1600">
                <a:latin typeface="+mj-lt"/>
              </a:defRPr>
            </a:lvl1pPr>
          </a:lstStyle>
          <a:p>
            <a:pPr lvl="0"/>
            <a:r>
              <a:rPr lang="de-CH"/>
              <a:t>Blocktitel</a:t>
            </a:r>
          </a:p>
        </p:txBody>
      </p:sp>
      <p:sp>
        <p:nvSpPr>
          <p:cNvPr id="6" name="Textplatzhalter 5">
            <a:extLst>
              <a:ext uri="{FF2B5EF4-FFF2-40B4-BE49-F238E27FC236}">
                <a16:creationId xmlns:a16="http://schemas.microsoft.com/office/drawing/2014/main" id="{24188421-1DBF-4E71-B36A-10E2ACC70976}"/>
              </a:ext>
            </a:extLst>
          </p:cNvPr>
          <p:cNvSpPr>
            <a:spLocks noGrp="1"/>
          </p:cNvSpPr>
          <p:nvPr>
            <p:ph type="body" sz="quarter" idx="20" hasCustomPrompt="1"/>
          </p:nvPr>
        </p:nvSpPr>
        <p:spPr>
          <a:xfrm>
            <a:off x="500514" y="1827397"/>
            <a:ext cx="3445844" cy="4136547"/>
          </a:xfrm>
        </p:spPr>
        <p:txBody>
          <a:bodyPr/>
          <a:lstStyle>
            <a:lvl1pPr marL="0" indent="0">
              <a:buNone/>
              <a:defRPr/>
            </a:lvl1pPr>
          </a:lstStyle>
          <a:p>
            <a:pPr lvl="0"/>
            <a:r>
              <a:rPr lang="de-DE"/>
              <a:t>Text</a:t>
            </a:r>
            <a:endParaRPr lang="de-CH"/>
          </a:p>
        </p:txBody>
      </p:sp>
      <p:sp>
        <p:nvSpPr>
          <p:cNvPr id="17" name="Textplatzhalter 17">
            <a:extLst>
              <a:ext uri="{FF2B5EF4-FFF2-40B4-BE49-F238E27FC236}">
                <a16:creationId xmlns:a16="http://schemas.microsoft.com/office/drawing/2014/main" id="{A8768603-1B4E-4ACB-BED0-764D544A9CE0}"/>
              </a:ext>
            </a:extLst>
          </p:cNvPr>
          <p:cNvSpPr>
            <a:spLocks noGrp="1"/>
          </p:cNvSpPr>
          <p:nvPr>
            <p:ph type="body" sz="quarter" idx="21" hasCustomPrompt="1"/>
          </p:nvPr>
        </p:nvSpPr>
        <p:spPr>
          <a:xfrm>
            <a:off x="8317528" y="1462272"/>
            <a:ext cx="3445845" cy="365125"/>
          </a:xfrm>
          <a:prstGeom prst="rect">
            <a:avLst/>
          </a:prstGeom>
        </p:spPr>
        <p:txBody>
          <a:bodyPr/>
          <a:lstStyle>
            <a:lvl1pPr marL="0" indent="0">
              <a:spcBef>
                <a:spcPts val="0"/>
              </a:spcBef>
              <a:buNone/>
              <a:defRPr sz="1600">
                <a:latin typeface="+mj-lt"/>
              </a:defRPr>
            </a:lvl1pPr>
          </a:lstStyle>
          <a:p>
            <a:pPr lvl="0"/>
            <a:r>
              <a:rPr lang="de-CH"/>
              <a:t>Blocktitel</a:t>
            </a:r>
          </a:p>
        </p:txBody>
      </p:sp>
      <p:sp>
        <p:nvSpPr>
          <p:cNvPr id="19" name="Textplatzhalter 5">
            <a:extLst>
              <a:ext uri="{FF2B5EF4-FFF2-40B4-BE49-F238E27FC236}">
                <a16:creationId xmlns:a16="http://schemas.microsoft.com/office/drawing/2014/main" id="{EAD58D38-81DD-4554-9724-7D2BE44E2AAC}"/>
              </a:ext>
            </a:extLst>
          </p:cNvPr>
          <p:cNvSpPr>
            <a:spLocks noGrp="1"/>
          </p:cNvSpPr>
          <p:nvPr>
            <p:ph type="body" sz="quarter" idx="22" hasCustomPrompt="1"/>
          </p:nvPr>
        </p:nvSpPr>
        <p:spPr>
          <a:xfrm>
            <a:off x="8317526" y="1827397"/>
            <a:ext cx="3445844" cy="4136547"/>
          </a:xfrm>
        </p:spPr>
        <p:txBody>
          <a:bodyPr/>
          <a:lstStyle>
            <a:lvl1pPr marL="0" indent="0">
              <a:buNone/>
              <a:defRPr/>
            </a:lvl1pPr>
          </a:lstStyle>
          <a:p>
            <a:pPr lvl="0"/>
            <a:r>
              <a:rPr lang="de-DE"/>
              <a:t>Text</a:t>
            </a:r>
            <a:endParaRPr lang="de-CH"/>
          </a:p>
        </p:txBody>
      </p:sp>
      <p:sp>
        <p:nvSpPr>
          <p:cNvPr id="20" name="Textplatzhalter 17">
            <a:extLst>
              <a:ext uri="{FF2B5EF4-FFF2-40B4-BE49-F238E27FC236}">
                <a16:creationId xmlns:a16="http://schemas.microsoft.com/office/drawing/2014/main" id="{DCBB0C2A-1DF6-4C0A-8F3F-3710B33BC511}"/>
              </a:ext>
            </a:extLst>
          </p:cNvPr>
          <p:cNvSpPr>
            <a:spLocks noGrp="1"/>
          </p:cNvSpPr>
          <p:nvPr>
            <p:ph type="body" sz="quarter" idx="23" hasCustomPrompt="1"/>
          </p:nvPr>
        </p:nvSpPr>
        <p:spPr>
          <a:xfrm>
            <a:off x="4409019" y="1462272"/>
            <a:ext cx="3445845" cy="365125"/>
          </a:xfrm>
          <a:prstGeom prst="rect">
            <a:avLst/>
          </a:prstGeom>
        </p:spPr>
        <p:txBody>
          <a:bodyPr/>
          <a:lstStyle>
            <a:lvl1pPr marL="0" indent="0">
              <a:spcBef>
                <a:spcPts val="0"/>
              </a:spcBef>
              <a:buNone/>
              <a:defRPr sz="1600">
                <a:latin typeface="+mj-lt"/>
              </a:defRPr>
            </a:lvl1pPr>
          </a:lstStyle>
          <a:p>
            <a:pPr lvl="0"/>
            <a:r>
              <a:rPr lang="de-CH"/>
              <a:t>Blocktitel</a:t>
            </a:r>
          </a:p>
        </p:txBody>
      </p:sp>
      <p:sp>
        <p:nvSpPr>
          <p:cNvPr id="21" name="Textplatzhalter 5">
            <a:extLst>
              <a:ext uri="{FF2B5EF4-FFF2-40B4-BE49-F238E27FC236}">
                <a16:creationId xmlns:a16="http://schemas.microsoft.com/office/drawing/2014/main" id="{10CB20E9-F71C-486D-8959-F96DEA582BEB}"/>
              </a:ext>
            </a:extLst>
          </p:cNvPr>
          <p:cNvSpPr>
            <a:spLocks noGrp="1"/>
          </p:cNvSpPr>
          <p:nvPr>
            <p:ph type="body" sz="quarter" idx="24" hasCustomPrompt="1"/>
          </p:nvPr>
        </p:nvSpPr>
        <p:spPr>
          <a:xfrm>
            <a:off x="4409017" y="1827397"/>
            <a:ext cx="3445844" cy="4136547"/>
          </a:xfrm>
        </p:spPr>
        <p:txBody>
          <a:bodyPr/>
          <a:lstStyle>
            <a:lvl1pPr marL="0" indent="0">
              <a:buNone/>
              <a:defRPr/>
            </a:lvl1pPr>
          </a:lstStyle>
          <a:p>
            <a:pPr lvl="0"/>
            <a:r>
              <a:rPr lang="de-DE"/>
              <a:t>Text</a:t>
            </a:r>
            <a:endParaRPr lang="de-CH"/>
          </a:p>
        </p:txBody>
      </p:sp>
    </p:spTree>
    <p:extLst>
      <p:ext uri="{BB962C8B-B14F-4D97-AF65-F5344CB8AC3E}">
        <p14:creationId xmlns:p14="http://schemas.microsoft.com/office/powerpoint/2010/main" val="5589100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3" name="Grafik 12" descr="Ein Bild, das draußen, Gebäude, Licht, Phase enthält.&#10;&#10;Automatisch generierte Beschreibung">
            <a:extLst>
              <a:ext uri="{FF2B5EF4-FFF2-40B4-BE49-F238E27FC236}">
                <a16:creationId xmlns:a16="http://schemas.microsoft.com/office/drawing/2014/main" id="{C5D80DB0-1C14-4FBD-A991-9F47A5A269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pic>
        <p:nvPicPr>
          <p:cNvPr id="4" name="Grafik 3" descr="Ein Bild, das Zeichnung enthält.&#10;&#10;Automatisch generierte Beschreibung">
            <a:extLst>
              <a:ext uri="{FF2B5EF4-FFF2-40B4-BE49-F238E27FC236}">
                <a16:creationId xmlns:a16="http://schemas.microsoft.com/office/drawing/2014/main" id="{6A28C2AF-DB01-4A30-883B-B35CBDF011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12411" y="280085"/>
            <a:ext cx="2198106" cy="835253"/>
          </a:xfrm>
          <a:prstGeom prst="rect">
            <a:avLst/>
          </a:prstGeom>
        </p:spPr>
      </p:pic>
      <p:sp>
        <p:nvSpPr>
          <p:cNvPr id="14" name="Abgerundetes Rechteck 13">
            <a:extLst>
              <a:ext uri="{FF2B5EF4-FFF2-40B4-BE49-F238E27FC236}">
                <a16:creationId xmlns:a16="http://schemas.microsoft.com/office/drawing/2014/main" id="{1CCF6DE4-A4F2-4DE6-B5F7-B7BD07D56602}"/>
              </a:ext>
            </a:extLst>
          </p:cNvPr>
          <p:cNvSpPr/>
          <p:nvPr userDrawn="1"/>
        </p:nvSpPr>
        <p:spPr>
          <a:xfrm>
            <a:off x="-111495" y="4282805"/>
            <a:ext cx="7644052" cy="1640260"/>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platzhalter 1">
            <a:extLst>
              <a:ext uri="{FF2B5EF4-FFF2-40B4-BE49-F238E27FC236}">
                <a16:creationId xmlns:a16="http://schemas.microsoft.com/office/drawing/2014/main" id="{1C28FAD0-F147-47AA-B45F-BA5065EE25E0}"/>
              </a:ext>
            </a:extLst>
          </p:cNvPr>
          <p:cNvSpPr>
            <a:spLocks noGrp="1"/>
          </p:cNvSpPr>
          <p:nvPr>
            <p:ph type="body" sz="quarter" idx="10" hasCustomPrompt="1"/>
          </p:nvPr>
        </p:nvSpPr>
        <p:spPr>
          <a:xfrm>
            <a:off x="389458" y="4634254"/>
            <a:ext cx="4702175" cy="468100"/>
          </a:xfrm>
          <a:prstGeom prst="rect">
            <a:avLst/>
          </a:prstGeom>
        </p:spPr>
        <p:txBody>
          <a:bodyPr>
            <a:noAutofit/>
          </a:bodyPr>
          <a:lstStyle>
            <a:lvl1pPr marL="0" indent="0">
              <a:buNone/>
              <a:defRPr sz="3200">
                <a:solidFill>
                  <a:schemeClr val="bg1"/>
                </a:solidFill>
                <a:latin typeface="+mj-lt"/>
              </a:defRPr>
            </a:lvl1pPr>
          </a:lstStyle>
          <a:p>
            <a:r>
              <a:rPr lang="de-CH"/>
              <a:t>Haupttitel</a:t>
            </a:r>
          </a:p>
        </p:txBody>
      </p:sp>
      <p:sp>
        <p:nvSpPr>
          <p:cNvPr id="17" name="Ellipse 16">
            <a:extLst>
              <a:ext uri="{FF2B5EF4-FFF2-40B4-BE49-F238E27FC236}">
                <a16:creationId xmlns:a16="http://schemas.microsoft.com/office/drawing/2014/main" id="{61E30BBA-C688-4F29-80D0-B109FA78B1B5}"/>
              </a:ext>
            </a:extLst>
          </p:cNvPr>
          <p:cNvSpPr/>
          <p:nvPr userDrawn="1"/>
        </p:nvSpPr>
        <p:spPr>
          <a:xfrm>
            <a:off x="6695137" y="4282805"/>
            <a:ext cx="1641423" cy="1641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Textplatzhalter 23">
            <a:extLst>
              <a:ext uri="{FF2B5EF4-FFF2-40B4-BE49-F238E27FC236}">
                <a16:creationId xmlns:a16="http://schemas.microsoft.com/office/drawing/2014/main" id="{44BA423A-9A07-4F65-94B6-6A8F22C7970C}"/>
              </a:ext>
            </a:extLst>
          </p:cNvPr>
          <p:cNvSpPr>
            <a:spLocks noGrp="1"/>
          </p:cNvSpPr>
          <p:nvPr>
            <p:ph type="body" sz="quarter" idx="11" hasCustomPrompt="1"/>
          </p:nvPr>
        </p:nvSpPr>
        <p:spPr>
          <a:xfrm>
            <a:off x="389457" y="5160020"/>
            <a:ext cx="4702175" cy="468313"/>
          </a:xfrm>
          <a:prstGeom prst="rect">
            <a:avLst/>
          </a:prstGeom>
        </p:spPr>
        <p:txBody>
          <a:bodyPr>
            <a:normAutofit/>
          </a:bodyPr>
          <a:lstStyle>
            <a:lvl1pPr marL="0" indent="0">
              <a:buNone/>
              <a:defRPr sz="2400" cap="all" baseline="0">
                <a:solidFill>
                  <a:schemeClr val="bg1"/>
                </a:solidFill>
              </a:defRPr>
            </a:lvl1pPr>
          </a:lstStyle>
          <a:p>
            <a:pPr lvl="0"/>
            <a:r>
              <a:rPr lang="de-CH"/>
              <a:t>Untertitel</a:t>
            </a:r>
          </a:p>
        </p:txBody>
      </p:sp>
      <p:sp>
        <p:nvSpPr>
          <p:cNvPr id="5" name="Bildplatzhalter 4">
            <a:extLst>
              <a:ext uri="{FF2B5EF4-FFF2-40B4-BE49-F238E27FC236}">
                <a16:creationId xmlns:a16="http://schemas.microsoft.com/office/drawing/2014/main" id="{B29D93D1-9655-4780-8414-DE4E1B5A383B}"/>
              </a:ext>
            </a:extLst>
          </p:cNvPr>
          <p:cNvSpPr>
            <a:spLocks noGrp="1"/>
          </p:cNvSpPr>
          <p:nvPr>
            <p:ph type="pic" sz="quarter" idx="12" hasCustomPrompt="1"/>
          </p:nvPr>
        </p:nvSpPr>
        <p:spPr>
          <a:xfrm>
            <a:off x="6695137" y="4281642"/>
            <a:ext cx="1641422" cy="1640260"/>
          </a:xfrm>
          <a:prstGeom prst="ellipse">
            <a:avLst/>
          </a:prstGeom>
        </p:spPr>
        <p:txBody>
          <a:bodyPr anchor="ctr"/>
          <a:lstStyle>
            <a:lvl1pPr marL="0" indent="0" algn="ctr">
              <a:buNone/>
              <a:defRPr sz="1000">
                <a:latin typeface="+mn-lt"/>
              </a:defRPr>
            </a:lvl1pPr>
          </a:lstStyle>
          <a:p>
            <a:r>
              <a:rPr lang="de-CH"/>
              <a:t>Kundenlogo einfügen. Unter «Format» – «Zuschneiden» Bildgrösse anpassen.</a:t>
            </a:r>
          </a:p>
        </p:txBody>
      </p:sp>
    </p:spTree>
    <p:extLst>
      <p:ext uri="{BB962C8B-B14F-4D97-AF65-F5344CB8AC3E}">
        <p14:creationId xmlns:p14="http://schemas.microsoft.com/office/powerpoint/2010/main" val="15186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7 Pkt.">
    <p:spTree>
      <p:nvGrpSpPr>
        <p:cNvPr id="1" name=""/>
        <p:cNvGrpSpPr/>
        <p:nvPr/>
      </p:nvGrpSpPr>
      <p:grpSpPr>
        <a:xfrm>
          <a:off x="0" y="0"/>
          <a:ext cx="0" cy="0"/>
          <a:chOff x="0" y="0"/>
          <a:chExt cx="0" cy="0"/>
        </a:xfrm>
      </p:grpSpPr>
      <p:pic>
        <p:nvPicPr>
          <p:cNvPr id="39" name="Grafik 38" descr="Ein Bild, das Gebäude, draußen, Stadt, Verkehr enthält.&#10;&#10;Automatisch generierte Beschreibung">
            <a:extLst>
              <a:ext uri="{FF2B5EF4-FFF2-40B4-BE49-F238E27FC236}">
                <a16:creationId xmlns:a16="http://schemas.microsoft.com/office/drawing/2014/main" id="{B0B72965-63AA-4AA4-875E-13973ECFA5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5" y="0"/>
            <a:ext cx="6094195" cy="6858000"/>
          </a:xfrm>
          <a:prstGeom prst="rect">
            <a:avLst/>
          </a:prstGeom>
        </p:spPr>
      </p:pic>
      <p:sp>
        <p:nvSpPr>
          <p:cNvPr id="7" name="Foliennummernplatzhalter 6">
            <a:extLst>
              <a:ext uri="{FF2B5EF4-FFF2-40B4-BE49-F238E27FC236}">
                <a16:creationId xmlns:a16="http://schemas.microsoft.com/office/drawing/2014/main" id="{39E2620F-D11A-4DBD-9BE2-7E4D0F8687CA}"/>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D6444609-A86F-4162-AD9E-CE6F437CC94B}"/>
              </a:ext>
            </a:extLst>
          </p:cNvPr>
          <p:cNvSpPr/>
          <p:nvPr userDrawn="1"/>
        </p:nvSpPr>
        <p:spPr>
          <a:xfrm>
            <a:off x="-102166" y="447380"/>
            <a:ext cx="4358171"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93B1815-2539-4B98-B546-16B42D41585B}"/>
              </a:ext>
            </a:extLst>
          </p:cNvPr>
          <p:cNvSpPr txBox="1"/>
          <p:nvPr userDrawn="1"/>
        </p:nvSpPr>
        <p:spPr>
          <a:xfrm>
            <a:off x="246253" y="613612"/>
            <a:ext cx="3545408" cy="400110"/>
          </a:xfrm>
          <a:prstGeom prst="rect">
            <a:avLst/>
          </a:prstGeom>
          <a:noFill/>
        </p:spPr>
        <p:txBody>
          <a:bodyPr wrap="square" rtlCol="0" anchor="ctr">
            <a:spAutoFit/>
          </a:bodyPr>
          <a:lstStyle/>
          <a:p>
            <a:r>
              <a:rPr lang="de-CH" sz="2000" cap="all">
                <a:solidFill>
                  <a:schemeClr val="bg1"/>
                </a:solidFill>
                <a:latin typeface="Gotham Medium" pitchFamily="50" charset="0"/>
                <a:cs typeface="Gotham Medium" pitchFamily="50" charset="0"/>
              </a:rPr>
              <a:t>Inhaltsverzeichnis</a:t>
            </a:r>
          </a:p>
        </p:txBody>
      </p:sp>
      <p:grpSp>
        <p:nvGrpSpPr>
          <p:cNvPr id="10" name="Gruppieren 9">
            <a:extLst>
              <a:ext uri="{FF2B5EF4-FFF2-40B4-BE49-F238E27FC236}">
                <a16:creationId xmlns:a16="http://schemas.microsoft.com/office/drawing/2014/main" id="{9AAF0DE8-2B26-47BA-A762-98C3BEBF911E}"/>
              </a:ext>
            </a:extLst>
          </p:cNvPr>
          <p:cNvGrpSpPr/>
          <p:nvPr userDrawn="1"/>
        </p:nvGrpSpPr>
        <p:grpSpPr>
          <a:xfrm>
            <a:off x="5792801" y="1379683"/>
            <a:ext cx="601931" cy="601931"/>
            <a:chOff x="5633621" y="782078"/>
            <a:chExt cx="924750" cy="924750"/>
          </a:xfrm>
        </p:grpSpPr>
        <p:sp>
          <p:nvSpPr>
            <p:cNvPr id="11" name="Ellipse 10">
              <a:extLst>
                <a:ext uri="{FF2B5EF4-FFF2-40B4-BE49-F238E27FC236}">
                  <a16:creationId xmlns:a16="http://schemas.microsoft.com/office/drawing/2014/main" id="{43AEDF90-513D-4AD0-95A4-2FAE262C9607}"/>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12" name="Textfeld 11">
              <a:extLst>
                <a:ext uri="{FF2B5EF4-FFF2-40B4-BE49-F238E27FC236}">
                  <a16:creationId xmlns:a16="http://schemas.microsoft.com/office/drawing/2014/main" id="{8C2DEC72-59C7-4FE0-90D5-EB574DE8D5B9}"/>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02</a:t>
              </a:r>
              <a:endParaRPr lang="fr-FR" sz="2400">
                <a:solidFill>
                  <a:schemeClr val="bg1"/>
                </a:solidFill>
                <a:latin typeface="Gotham Medium" pitchFamily="50" charset="0"/>
                <a:cs typeface="Gotham Medium" pitchFamily="50" charset="0"/>
              </a:endParaRPr>
            </a:p>
          </p:txBody>
        </p:sp>
      </p:grpSp>
      <p:grpSp>
        <p:nvGrpSpPr>
          <p:cNvPr id="13" name="Gruppieren 12">
            <a:extLst>
              <a:ext uri="{FF2B5EF4-FFF2-40B4-BE49-F238E27FC236}">
                <a16:creationId xmlns:a16="http://schemas.microsoft.com/office/drawing/2014/main" id="{176F3714-2774-47FB-AB18-E2E4C39EEAD2}"/>
              </a:ext>
            </a:extLst>
          </p:cNvPr>
          <p:cNvGrpSpPr/>
          <p:nvPr userDrawn="1"/>
        </p:nvGrpSpPr>
        <p:grpSpPr>
          <a:xfrm>
            <a:off x="5784835" y="2311986"/>
            <a:ext cx="601931" cy="601931"/>
            <a:chOff x="5633621" y="782078"/>
            <a:chExt cx="924750" cy="924750"/>
          </a:xfrm>
        </p:grpSpPr>
        <p:sp>
          <p:nvSpPr>
            <p:cNvPr id="14" name="Ellipse 13">
              <a:extLst>
                <a:ext uri="{FF2B5EF4-FFF2-40B4-BE49-F238E27FC236}">
                  <a16:creationId xmlns:a16="http://schemas.microsoft.com/office/drawing/2014/main" id="{26B005D9-BA2A-4D8B-A805-BEF386FF3621}"/>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15" name="Textfeld 14">
              <a:extLst>
                <a:ext uri="{FF2B5EF4-FFF2-40B4-BE49-F238E27FC236}">
                  <a16:creationId xmlns:a16="http://schemas.microsoft.com/office/drawing/2014/main" id="{9861CF54-A4E4-40BC-9556-931C059F1326}"/>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03</a:t>
              </a:r>
              <a:endParaRPr lang="fr-FR" sz="2400">
                <a:solidFill>
                  <a:schemeClr val="bg1"/>
                </a:solidFill>
                <a:latin typeface="Gotham Medium" pitchFamily="50" charset="0"/>
                <a:cs typeface="Gotham Medium" pitchFamily="50" charset="0"/>
              </a:endParaRPr>
            </a:p>
          </p:txBody>
        </p:sp>
      </p:grpSp>
      <p:grpSp>
        <p:nvGrpSpPr>
          <p:cNvPr id="16" name="Gruppieren 15">
            <a:extLst>
              <a:ext uri="{FF2B5EF4-FFF2-40B4-BE49-F238E27FC236}">
                <a16:creationId xmlns:a16="http://schemas.microsoft.com/office/drawing/2014/main" id="{B4C57F91-3B2E-4B1C-8EBF-1CB548BA3EB1}"/>
              </a:ext>
            </a:extLst>
          </p:cNvPr>
          <p:cNvGrpSpPr/>
          <p:nvPr userDrawn="1"/>
        </p:nvGrpSpPr>
        <p:grpSpPr>
          <a:xfrm>
            <a:off x="5779417" y="3244289"/>
            <a:ext cx="601931" cy="601931"/>
            <a:chOff x="5633621" y="782078"/>
            <a:chExt cx="924750" cy="924750"/>
          </a:xfrm>
        </p:grpSpPr>
        <p:sp>
          <p:nvSpPr>
            <p:cNvPr id="17" name="Ellipse 16">
              <a:extLst>
                <a:ext uri="{FF2B5EF4-FFF2-40B4-BE49-F238E27FC236}">
                  <a16:creationId xmlns:a16="http://schemas.microsoft.com/office/drawing/2014/main" id="{66658754-0F79-400E-946A-F4151FD63D21}"/>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18" name="Textfeld 17">
              <a:extLst>
                <a:ext uri="{FF2B5EF4-FFF2-40B4-BE49-F238E27FC236}">
                  <a16:creationId xmlns:a16="http://schemas.microsoft.com/office/drawing/2014/main" id="{7F748447-A9A6-4FBC-81B3-ED8580633D23}"/>
                </a:ext>
              </a:extLst>
            </p:cNvPr>
            <p:cNvSpPr txBox="1"/>
            <p:nvPr/>
          </p:nvSpPr>
          <p:spPr>
            <a:xfrm>
              <a:off x="5661038" y="929162"/>
              <a:ext cx="841728"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04</a:t>
              </a:r>
              <a:endParaRPr lang="fr-FR" sz="2400">
                <a:solidFill>
                  <a:schemeClr val="bg1"/>
                </a:solidFill>
                <a:latin typeface="Gotham Medium" pitchFamily="50" charset="0"/>
                <a:cs typeface="Gotham Medium" pitchFamily="50" charset="0"/>
              </a:endParaRPr>
            </a:p>
          </p:txBody>
        </p:sp>
      </p:grpSp>
      <p:grpSp>
        <p:nvGrpSpPr>
          <p:cNvPr id="19" name="Gruppieren 18">
            <a:extLst>
              <a:ext uri="{FF2B5EF4-FFF2-40B4-BE49-F238E27FC236}">
                <a16:creationId xmlns:a16="http://schemas.microsoft.com/office/drawing/2014/main" id="{63A294B3-242B-46A9-83ED-29F845B987F2}"/>
              </a:ext>
            </a:extLst>
          </p:cNvPr>
          <p:cNvGrpSpPr/>
          <p:nvPr userDrawn="1"/>
        </p:nvGrpSpPr>
        <p:grpSpPr>
          <a:xfrm>
            <a:off x="5773624" y="4167984"/>
            <a:ext cx="601931" cy="601931"/>
            <a:chOff x="5633621" y="782078"/>
            <a:chExt cx="924750" cy="924750"/>
          </a:xfrm>
        </p:grpSpPr>
        <p:sp>
          <p:nvSpPr>
            <p:cNvPr id="20" name="Ellipse 19">
              <a:extLst>
                <a:ext uri="{FF2B5EF4-FFF2-40B4-BE49-F238E27FC236}">
                  <a16:creationId xmlns:a16="http://schemas.microsoft.com/office/drawing/2014/main" id="{991F27C9-5543-4672-AABF-FBE6DB0B1DB5}"/>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21" name="Textfeld 20">
              <a:extLst>
                <a:ext uri="{FF2B5EF4-FFF2-40B4-BE49-F238E27FC236}">
                  <a16:creationId xmlns:a16="http://schemas.microsoft.com/office/drawing/2014/main" id="{2FFF5EB5-E313-481F-9C8B-C37B4D8F3904}"/>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05</a:t>
              </a:r>
              <a:endParaRPr lang="fr-FR" sz="2400">
                <a:solidFill>
                  <a:schemeClr val="bg1"/>
                </a:solidFill>
                <a:latin typeface="Gotham Medium" pitchFamily="50" charset="0"/>
                <a:cs typeface="Gotham Medium" pitchFamily="50" charset="0"/>
              </a:endParaRPr>
            </a:p>
          </p:txBody>
        </p:sp>
      </p:grpSp>
      <p:grpSp>
        <p:nvGrpSpPr>
          <p:cNvPr id="22" name="Gruppieren 21">
            <a:extLst>
              <a:ext uri="{FF2B5EF4-FFF2-40B4-BE49-F238E27FC236}">
                <a16:creationId xmlns:a16="http://schemas.microsoft.com/office/drawing/2014/main" id="{943D22BB-894D-491A-8AD6-7A6CAECBF3D1}"/>
              </a:ext>
            </a:extLst>
          </p:cNvPr>
          <p:cNvGrpSpPr/>
          <p:nvPr userDrawn="1"/>
        </p:nvGrpSpPr>
        <p:grpSpPr>
          <a:xfrm>
            <a:off x="5786421" y="5094030"/>
            <a:ext cx="601931" cy="601931"/>
            <a:chOff x="5633621" y="782078"/>
            <a:chExt cx="924750" cy="924750"/>
          </a:xfrm>
        </p:grpSpPr>
        <p:sp>
          <p:nvSpPr>
            <p:cNvPr id="23" name="Ellipse 22">
              <a:extLst>
                <a:ext uri="{FF2B5EF4-FFF2-40B4-BE49-F238E27FC236}">
                  <a16:creationId xmlns:a16="http://schemas.microsoft.com/office/drawing/2014/main" id="{0475B3BA-6630-4E8D-A93B-E4F5BE424744}"/>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24" name="Textfeld 23">
              <a:extLst>
                <a:ext uri="{FF2B5EF4-FFF2-40B4-BE49-F238E27FC236}">
                  <a16:creationId xmlns:a16="http://schemas.microsoft.com/office/drawing/2014/main" id="{E98344B7-D075-4AEC-B67A-025B4AE99E0B}"/>
                </a:ext>
              </a:extLst>
            </p:cNvPr>
            <p:cNvSpPr txBox="1"/>
            <p:nvPr/>
          </p:nvSpPr>
          <p:spPr>
            <a:xfrm>
              <a:off x="5643423" y="937107"/>
              <a:ext cx="914948"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06</a:t>
              </a:r>
              <a:endParaRPr lang="fr-FR" sz="2400">
                <a:solidFill>
                  <a:schemeClr val="bg1"/>
                </a:solidFill>
                <a:latin typeface="Gotham Medium" pitchFamily="50" charset="0"/>
                <a:cs typeface="Gotham Medium" pitchFamily="50" charset="0"/>
              </a:endParaRPr>
            </a:p>
          </p:txBody>
        </p:sp>
      </p:grpSp>
      <p:grpSp>
        <p:nvGrpSpPr>
          <p:cNvPr id="25" name="Gruppieren 24">
            <a:extLst>
              <a:ext uri="{FF2B5EF4-FFF2-40B4-BE49-F238E27FC236}">
                <a16:creationId xmlns:a16="http://schemas.microsoft.com/office/drawing/2014/main" id="{B8AECDC5-C0A9-4DC5-A40D-E4E0F02DD1E7}"/>
              </a:ext>
            </a:extLst>
          </p:cNvPr>
          <p:cNvGrpSpPr/>
          <p:nvPr userDrawn="1"/>
        </p:nvGrpSpPr>
        <p:grpSpPr>
          <a:xfrm>
            <a:off x="5779416" y="6018220"/>
            <a:ext cx="601931" cy="601931"/>
            <a:chOff x="5633621" y="782078"/>
            <a:chExt cx="924750" cy="924750"/>
          </a:xfrm>
        </p:grpSpPr>
        <p:sp>
          <p:nvSpPr>
            <p:cNvPr id="26" name="Ellipse 25">
              <a:extLst>
                <a:ext uri="{FF2B5EF4-FFF2-40B4-BE49-F238E27FC236}">
                  <a16:creationId xmlns:a16="http://schemas.microsoft.com/office/drawing/2014/main" id="{8032ECBC-3BAB-43AE-A374-8188C54FD597}"/>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27" name="Textfeld 26">
              <a:extLst>
                <a:ext uri="{FF2B5EF4-FFF2-40B4-BE49-F238E27FC236}">
                  <a16:creationId xmlns:a16="http://schemas.microsoft.com/office/drawing/2014/main" id="{84B684B0-D50D-4203-82A7-61FEE38FF56F}"/>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07</a:t>
              </a:r>
              <a:endParaRPr lang="fr-FR" sz="2400">
                <a:solidFill>
                  <a:schemeClr val="bg1"/>
                </a:solidFill>
                <a:latin typeface="Gotham Medium" pitchFamily="50" charset="0"/>
                <a:cs typeface="Gotham Medium" pitchFamily="50" charset="0"/>
              </a:endParaRPr>
            </a:p>
          </p:txBody>
        </p:sp>
      </p:grpSp>
      <p:grpSp>
        <p:nvGrpSpPr>
          <p:cNvPr id="34" name="Gruppieren 33">
            <a:extLst>
              <a:ext uri="{FF2B5EF4-FFF2-40B4-BE49-F238E27FC236}">
                <a16:creationId xmlns:a16="http://schemas.microsoft.com/office/drawing/2014/main" id="{2BB75670-6641-4BC1-8EE9-738803662D11}"/>
              </a:ext>
            </a:extLst>
          </p:cNvPr>
          <p:cNvGrpSpPr/>
          <p:nvPr userDrawn="1"/>
        </p:nvGrpSpPr>
        <p:grpSpPr>
          <a:xfrm>
            <a:off x="5793334" y="447380"/>
            <a:ext cx="601931" cy="601931"/>
            <a:chOff x="5633624" y="782077"/>
            <a:chExt cx="924751" cy="924750"/>
          </a:xfrm>
        </p:grpSpPr>
        <p:sp>
          <p:nvSpPr>
            <p:cNvPr id="35" name="Ellipse 34">
              <a:extLst>
                <a:ext uri="{FF2B5EF4-FFF2-40B4-BE49-F238E27FC236}">
                  <a16:creationId xmlns:a16="http://schemas.microsoft.com/office/drawing/2014/main" id="{A2633A64-8FCE-4AEC-B3F9-68A3FFB16A85}"/>
                </a:ext>
              </a:extLst>
            </p:cNvPr>
            <p:cNvSpPr/>
            <p:nvPr/>
          </p:nvSpPr>
          <p:spPr>
            <a:xfrm>
              <a:off x="5633624" y="782077"/>
              <a:ext cx="924751"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36" name="Textfeld 35">
              <a:extLst>
                <a:ext uri="{FF2B5EF4-FFF2-40B4-BE49-F238E27FC236}">
                  <a16:creationId xmlns:a16="http://schemas.microsoft.com/office/drawing/2014/main" id="{2BA8E01C-DC45-4913-9BFB-CAB414BBC696}"/>
                </a:ext>
              </a:extLst>
            </p:cNvPr>
            <p:cNvSpPr txBox="1"/>
            <p:nvPr/>
          </p:nvSpPr>
          <p:spPr>
            <a:xfrm>
              <a:off x="5716276" y="937107"/>
              <a:ext cx="733336"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01</a:t>
              </a:r>
              <a:endParaRPr lang="fr-FR" sz="2400">
                <a:solidFill>
                  <a:schemeClr val="bg1"/>
                </a:solidFill>
                <a:latin typeface="Gotham Medium" pitchFamily="50" charset="0"/>
                <a:cs typeface="Gotham Medium" pitchFamily="50" charset="0"/>
              </a:endParaRPr>
            </a:p>
          </p:txBody>
        </p:sp>
      </p:grpSp>
      <p:sp>
        <p:nvSpPr>
          <p:cNvPr id="3" name="Textplatzhalter 2">
            <a:extLst>
              <a:ext uri="{FF2B5EF4-FFF2-40B4-BE49-F238E27FC236}">
                <a16:creationId xmlns:a16="http://schemas.microsoft.com/office/drawing/2014/main" id="{40981059-8AF9-48FF-9D6A-6852A5596B7F}"/>
              </a:ext>
            </a:extLst>
          </p:cNvPr>
          <p:cNvSpPr>
            <a:spLocks noGrp="1"/>
          </p:cNvSpPr>
          <p:nvPr>
            <p:ph type="body" sz="quarter" idx="11" hasCustomPrompt="1"/>
          </p:nvPr>
        </p:nvSpPr>
        <p:spPr>
          <a:xfrm>
            <a:off x="6444320" y="611074"/>
            <a:ext cx="5337765" cy="274542"/>
          </a:xfrm>
          <a:prstGeom prst="rect">
            <a:avLst/>
          </a:prstGeom>
        </p:spPr>
        <p:txBody>
          <a:bodyPr anchor="ctr"/>
          <a:lstStyle>
            <a:lvl1pPr marL="0" indent="0">
              <a:buNone/>
              <a:defRPr sz="1600" cap="all" baseline="0">
                <a:latin typeface="Gotham Book" pitchFamily="50" charset="0"/>
              </a:defRPr>
            </a:lvl1pPr>
          </a:lstStyle>
          <a:p>
            <a:pPr lvl="0"/>
            <a:r>
              <a:rPr kumimoji="0" lang="de-CH" sz="1600" b="0" i="0" u="none" strike="noStrike" kern="1200" cap="all" spc="0" normalizeH="0" baseline="0" noProof="0">
                <a:ln>
                  <a:noFill/>
                </a:ln>
                <a:solidFill>
                  <a:prstClr val="black"/>
                </a:solidFill>
                <a:effectLst/>
                <a:uLnTx/>
                <a:uFillTx/>
                <a:latin typeface="Gotham Book"/>
                <a:ea typeface="+mn-ea"/>
                <a:cs typeface="+mn-cs"/>
              </a:rPr>
              <a:t>KAPITEL 1</a:t>
            </a:r>
            <a:endParaRPr lang="de-CH"/>
          </a:p>
        </p:txBody>
      </p:sp>
      <p:sp>
        <p:nvSpPr>
          <p:cNvPr id="40" name="Textplatzhalter 2">
            <a:extLst>
              <a:ext uri="{FF2B5EF4-FFF2-40B4-BE49-F238E27FC236}">
                <a16:creationId xmlns:a16="http://schemas.microsoft.com/office/drawing/2014/main" id="{51DEE015-D0E7-4284-9FC6-E9E266B116AF}"/>
              </a:ext>
            </a:extLst>
          </p:cNvPr>
          <p:cNvSpPr>
            <a:spLocks noGrp="1"/>
          </p:cNvSpPr>
          <p:nvPr>
            <p:ph type="body" sz="quarter" idx="12" hasCustomPrompt="1"/>
          </p:nvPr>
        </p:nvSpPr>
        <p:spPr>
          <a:xfrm>
            <a:off x="6444320" y="1543377"/>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2</a:t>
            </a:r>
            <a:endParaRPr lang="de-CH"/>
          </a:p>
        </p:txBody>
      </p:sp>
      <p:sp>
        <p:nvSpPr>
          <p:cNvPr id="41" name="Textplatzhalter 2">
            <a:extLst>
              <a:ext uri="{FF2B5EF4-FFF2-40B4-BE49-F238E27FC236}">
                <a16:creationId xmlns:a16="http://schemas.microsoft.com/office/drawing/2014/main" id="{8C95B5FD-81C7-4E68-BA70-28731C3DB25A}"/>
              </a:ext>
            </a:extLst>
          </p:cNvPr>
          <p:cNvSpPr>
            <a:spLocks noGrp="1"/>
          </p:cNvSpPr>
          <p:nvPr>
            <p:ph type="body" sz="quarter" idx="13" hasCustomPrompt="1"/>
          </p:nvPr>
        </p:nvSpPr>
        <p:spPr>
          <a:xfrm>
            <a:off x="6444320" y="2475680"/>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smtClean="0">
                <a:solidFill>
                  <a:schemeClr val="tx1"/>
                </a:solidFill>
              </a:defRPr>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3</a:t>
            </a:r>
            <a:endParaRPr lang="de-CH"/>
          </a:p>
        </p:txBody>
      </p:sp>
      <p:sp>
        <p:nvSpPr>
          <p:cNvPr id="42" name="Textplatzhalter 2">
            <a:extLst>
              <a:ext uri="{FF2B5EF4-FFF2-40B4-BE49-F238E27FC236}">
                <a16:creationId xmlns:a16="http://schemas.microsoft.com/office/drawing/2014/main" id="{6145CB82-4C0B-4C47-981F-5D25389CDE1B}"/>
              </a:ext>
            </a:extLst>
          </p:cNvPr>
          <p:cNvSpPr>
            <a:spLocks noGrp="1"/>
          </p:cNvSpPr>
          <p:nvPr>
            <p:ph type="body" sz="quarter" idx="14" hasCustomPrompt="1"/>
          </p:nvPr>
        </p:nvSpPr>
        <p:spPr>
          <a:xfrm>
            <a:off x="6444320" y="3402812"/>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smtClean="0">
                <a:solidFill>
                  <a:schemeClr val="tx1"/>
                </a:solidFill>
              </a:defRPr>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4</a:t>
            </a:r>
            <a:endParaRPr lang="de-CH"/>
          </a:p>
        </p:txBody>
      </p:sp>
      <p:sp>
        <p:nvSpPr>
          <p:cNvPr id="43" name="Textplatzhalter 2">
            <a:extLst>
              <a:ext uri="{FF2B5EF4-FFF2-40B4-BE49-F238E27FC236}">
                <a16:creationId xmlns:a16="http://schemas.microsoft.com/office/drawing/2014/main" id="{6E60A779-634E-41BF-90DE-383A3F981ACF}"/>
              </a:ext>
            </a:extLst>
          </p:cNvPr>
          <p:cNvSpPr>
            <a:spLocks noGrp="1"/>
          </p:cNvSpPr>
          <p:nvPr>
            <p:ph type="body" sz="quarter" idx="15" hasCustomPrompt="1"/>
          </p:nvPr>
        </p:nvSpPr>
        <p:spPr>
          <a:xfrm>
            <a:off x="6444320" y="4331678"/>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dirty="0">
                <a:solidFill>
                  <a:schemeClr val="tx1"/>
                </a:solidFill>
              </a:defRPr>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5</a:t>
            </a:r>
            <a:endParaRPr lang="de-CH"/>
          </a:p>
        </p:txBody>
      </p:sp>
      <p:sp>
        <p:nvSpPr>
          <p:cNvPr id="44" name="Textplatzhalter 2">
            <a:extLst>
              <a:ext uri="{FF2B5EF4-FFF2-40B4-BE49-F238E27FC236}">
                <a16:creationId xmlns:a16="http://schemas.microsoft.com/office/drawing/2014/main" id="{F998331C-526F-46DC-B159-F3AE43169E35}"/>
              </a:ext>
            </a:extLst>
          </p:cNvPr>
          <p:cNvSpPr>
            <a:spLocks noGrp="1"/>
          </p:cNvSpPr>
          <p:nvPr>
            <p:ph type="body" sz="quarter" idx="16" hasCustomPrompt="1"/>
          </p:nvPr>
        </p:nvSpPr>
        <p:spPr>
          <a:xfrm>
            <a:off x="6444320" y="5260544"/>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dirty="0">
                <a:solidFill>
                  <a:schemeClr val="tx1"/>
                </a:solidFill>
              </a:defRPr>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6</a:t>
            </a:r>
            <a:endParaRPr lang="de-CH"/>
          </a:p>
        </p:txBody>
      </p:sp>
      <p:sp>
        <p:nvSpPr>
          <p:cNvPr id="45" name="Textplatzhalter 2">
            <a:extLst>
              <a:ext uri="{FF2B5EF4-FFF2-40B4-BE49-F238E27FC236}">
                <a16:creationId xmlns:a16="http://schemas.microsoft.com/office/drawing/2014/main" id="{5EA6C46D-973A-43F5-9BA3-1B3210DD90FF}"/>
              </a:ext>
            </a:extLst>
          </p:cNvPr>
          <p:cNvSpPr>
            <a:spLocks noGrp="1"/>
          </p:cNvSpPr>
          <p:nvPr>
            <p:ph type="body" sz="quarter" idx="17" hasCustomPrompt="1"/>
          </p:nvPr>
        </p:nvSpPr>
        <p:spPr>
          <a:xfrm>
            <a:off x="6444320" y="6181914"/>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dirty="0">
                <a:solidFill>
                  <a:schemeClr val="tx1"/>
                </a:solidFill>
              </a:defRPr>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7 (max. 7 </a:t>
            </a:r>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möglich)</a:t>
            </a:r>
            <a:endParaRPr lang="de-CH"/>
          </a:p>
        </p:txBody>
      </p:sp>
    </p:spTree>
    <p:extLst>
      <p:ext uri="{BB962C8B-B14F-4D97-AF65-F5344CB8AC3E}">
        <p14:creationId xmlns:p14="http://schemas.microsoft.com/office/powerpoint/2010/main" val="80652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sverzeichnis 6 Pkt.">
    <p:spTree>
      <p:nvGrpSpPr>
        <p:cNvPr id="1" name=""/>
        <p:cNvGrpSpPr/>
        <p:nvPr/>
      </p:nvGrpSpPr>
      <p:grpSpPr>
        <a:xfrm>
          <a:off x="0" y="0"/>
          <a:ext cx="0" cy="0"/>
          <a:chOff x="0" y="0"/>
          <a:chExt cx="0" cy="0"/>
        </a:xfrm>
      </p:grpSpPr>
      <p:pic>
        <p:nvPicPr>
          <p:cNvPr id="39" name="Grafik 38" descr="Ein Bild, das Gebäude, draußen, Stadt, Verkehr enthält.&#10;&#10;Automatisch generierte Beschreibung">
            <a:extLst>
              <a:ext uri="{FF2B5EF4-FFF2-40B4-BE49-F238E27FC236}">
                <a16:creationId xmlns:a16="http://schemas.microsoft.com/office/drawing/2014/main" id="{B0B72965-63AA-4AA4-875E-13973ECFA5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5" y="0"/>
            <a:ext cx="6094195" cy="6858000"/>
          </a:xfrm>
          <a:prstGeom prst="rect">
            <a:avLst/>
          </a:prstGeom>
        </p:spPr>
      </p:pic>
      <p:sp>
        <p:nvSpPr>
          <p:cNvPr id="7" name="Foliennummernplatzhalter 6">
            <a:extLst>
              <a:ext uri="{FF2B5EF4-FFF2-40B4-BE49-F238E27FC236}">
                <a16:creationId xmlns:a16="http://schemas.microsoft.com/office/drawing/2014/main" id="{39E2620F-D11A-4DBD-9BE2-7E4D0F8687CA}"/>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D6444609-A86F-4162-AD9E-CE6F437CC94B}"/>
              </a:ext>
            </a:extLst>
          </p:cNvPr>
          <p:cNvSpPr/>
          <p:nvPr userDrawn="1"/>
        </p:nvSpPr>
        <p:spPr>
          <a:xfrm>
            <a:off x="-102166" y="447380"/>
            <a:ext cx="4358171"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93B1815-2539-4B98-B546-16B42D41585B}"/>
              </a:ext>
            </a:extLst>
          </p:cNvPr>
          <p:cNvSpPr txBox="1"/>
          <p:nvPr userDrawn="1"/>
        </p:nvSpPr>
        <p:spPr>
          <a:xfrm>
            <a:off x="246253" y="613612"/>
            <a:ext cx="3545408" cy="400110"/>
          </a:xfrm>
          <a:prstGeom prst="rect">
            <a:avLst/>
          </a:prstGeom>
          <a:noFill/>
        </p:spPr>
        <p:txBody>
          <a:bodyPr wrap="square" rtlCol="0" anchor="ctr">
            <a:spAutoFit/>
          </a:bodyPr>
          <a:lstStyle/>
          <a:p>
            <a:r>
              <a:rPr lang="de-CH" sz="2000" cap="all">
                <a:solidFill>
                  <a:schemeClr val="bg1"/>
                </a:solidFill>
                <a:latin typeface="Gotham Medium" pitchFamily="50" charset="0"/>
                <a:cs typeface="Gotham Medium" pitchFamily="50" charset="0"/>
              </a:rPr>
              <a:t>Inhaltsverzeichnis</a:t>
            </a:r>
          </a:p>
        </p:txBody>
      </p:sp>
      <p:grpSp>
        <p:nvGrpSpPr>
          <p:cNvPr id="10" name="Gruppieren 9">
            <a:extLst>
              <a:ext uri="{FF2B5EF4-FFF2-40B4-BE49-F238E27FC236}">
                <a16:creationId xmlns:a16="http://schemas.microsoft.com/office/drawing/2014/main" id="{9AAF0DE8-2B26-47BA-A762-98C3BEBF911E}"/>
              </a:ext>
            </a:extLst>
          </p:cNvPr>
          <p:cNvGrpSpPr/>
          <p:nvPr userDrawn="1"/>
        </p:nvGrpSpPr>
        <p:grpSpPr>
          <a:xfrm>
            <a:off x="5792801" y="1379683"/>
            <a:ext cx="601931" cy="601931"/>
            <a:chOff x="5633621" y="782078"/>
            <a:chExt cx="924750" cy="924750"/>
          </a:xfrm>
        </p:grpSpPr>
        <p:sp>
          <p:nvSpPr>
            <p:cNvPr id="11" name="Ellipse 10">
              <a:extLst>
                <a:ext uri="{FF2B5EF4-FFF2-40B4-BE49-F238E27FC236}">
                  <a16:creationId xmlns:a16="http://schemas.microsoft.com/office/drawing/2014/main" id="{43AEDF90-513D-4AD0-95A4-2FAE262C9607}"/>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12" name="Textfeld 11">
              <a:extLst>
                <a:ext uri="{FF2B5EF4-FFF2-40B4-BE49-F238E27FC236}">
                  <a16:creationId xmlns:a16="http://schemas.microsoft.com/office/drawing/2014/main" id="{8C2DEC72-59C7-4FE0-90D5-EB574DE8D5B9}"/>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02</a:t>
              </a:r>
              <a:endParaRPr lang="fr-FR" sz="2400">
                <a:solidFill>
                  <a:schemeClr val="bg1"/>
                </a:solidFill>
                <a:latin typeface="Gotham Medium" pitchFamily="50" charset="0"/>
                <a:cs typeface="Gotham Medium" pitchFamily="50" charset="0"/>
              </a:endParaRPr>
            </a:p>
          </p:txBody>
        </p:sp>
      </p:grpSp>
      <p:grpSp>
        <p:nvGrpSpPr>
          <p:cNvPr id="13" name="Gruppieren 12">
            <a:extLst>
              <a:ext uri="{FF2B5EF4-FFF2-40B4-BE49-F238E27FC236}">
                <a16:creationId xmlns:a16="http://schemas.microsoft.com/office/drawing/2014/main" id="{176F3714-2774-47FB-AB18-E2E4C39EEAD2}"/>
              </a:ext>
            </a:extLst>
          </p:cNvPr>
          <p:cNvGrpSpPr/>
          <p:nvPr userDrawn="1"/>
        </p:nvGrpSpPr>
        <p:grpSpPr>
          <a:xfrm>
            <a:off x="5784835" y="2311986"/>
            <a:ext cx="601931" cy="601931"/>
            <a:chOff x="5633621" y="782078"/>
            <a:chExt cx="924750" cy="924750"/>
          </a:xfrm>
        </p:grpSpPr>
        <p:sp>
          <p:nvSpPr>
            <p:cNvPr id="14" name="Ellipse 13">
              <a:extLst>
                <a:ext uri="{FF2B5EF4-FFF2-40B4-BE49-F238E27FC236}">
                  <a16:creationId xmlns:a16="http://schemas.microsoft.com/office/drawing/2014/main" id="{26B005D9-BA2A-4D8B-A805-BEF386FF3621}"/>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15" name="Textfeld 14">
              <a:extLst>
                <a:ext uri="{FF2B5EF4-FFF2-40B4-BE49-F238E27FC236}">
                  <a16:creationId xmlns:a16="http://schemas.microsoft.com/office/drawing/2014/main" id="{9861CF54-A4E4-40BC-9556-931C059F1326}"/>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03</a:t>
              </a:r>
              <a:endParaRPr lang="fr-FR" sz="2400">
                <a:solidFill>
                  <a:schemeClr val="bg1"/>
                </a:solidFill>
                <a:latin typeface="Gotham Medium" pitchFamily="50" charset="0"/>
                <a:cs typeface="Gotham Medium" pitchFamily="50" charset="0"/>
              </a:endParaRPr>
            </a:p>
          </p:txBody>
        </p:sp>
      </p:grpSp>
      <p:grpSp>
        <p:nvGrpSpPr>
          <p:cNvPr id="16" name="Gruppieren 15">
            <a:extLst>
              <a:ext uri="{FF2B5EF4-FFF2-40B4-BE49-F238E27FC236}">
                <a16:creationId xmlns:a16="http://schemas.microsoft.com/office/drawing/2014/main" id="{B4C57F91-3B2E-4B1C-8EBF-1CB548BA3EB1}"/>
              </a:ext>
            </a:extLst>
          </p:cNvPr>
          <p:cNvGrpSpPr/>
          <p:nvPr userDrawn="1"/>
        </p:nvGrpSpPr>
        <p:grpSpPr>
          <a:xfrm>
            <a:off x="5779417" y="3244289"/>
            <a:ext cx="601931" cy="601931"/>
            <a:chOff x="5633621" y="782078"/>
            <a:chExt cx="924750" cy="924750"/>
          </a:xfrm>
        </p:grpSpPr>
        <p:sp>
          <p:nvSpPr>
            <p:cNvPr id="17" name="Ellipse 16">
              <a:extLst>
                <a:ext uri="{FF2B5EF4-FFF2-40B4-BE49-F238E27FC236}">
                  <a16:creationId xmlns:a16="http://schemas.microsoft.com/office/drawing/2014/main" id="{66658754-0F79-400E-946A-F4151FD63D21}"/>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18" name="Textfeld 17">
              <a:extLst>
                <a:ext uri="{FF2B5EF4-FFF2-40B4-BE49-F238E27FC236}">
                  <a16:creationId xmlns:a16="http://schemas.microsoft.com/office/drawing/2014/main" id="{7F748447-A9A6-4FBC-81B3-ED8580633D23}"/>
                </a:ext>
              </a:extLst>
            </p:cNvPr>
            <p:cNvSpPr txBox="1"/>
            <p:nvPr/>
          </p:nvSpPr>
          <p:spPr>
            <a:xfrm>
              <a:off x="5661038" y="929162"/>
              <a:ext cx="841728"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04</a:t>
              </a:r>
              <a:endParaRPr lang="fr-FR" sz="2400">
                <a:solidFill>
                  <a:schemeClr val="bg1"/>
                </a:solidFill>
                <a:latin typeface="Gotham Medium" pitchFamily="50" charset="0"/>
                <a:cs typeface="Gotham Medium" pitchFamily="50" charset="0"/>
              </a:endParaRPr>
            </a:p>
          </p:txBody>
        </p:sp>
      </p:grpSp>
      <p:grpSp>
        <p:nvGrpSpPr>
          <p:cNvPr id="19" name="Gruppieren 18">
            <a:extLst>
              <a:ext uri="{FF2B5EF4-FFF2-40B4-BE49-F238E27FC236}">
                <a16:creationId xmlns:a16="http://schemas.microsoft.com/office/drawing/2014/main" id="{63A294B3-242B-46A9-83ED-29F845B987F2}"/>
              </a:ext>
            </a:extLst>
          </p:cNvPr>
          <p:cNvGrpSpPr/>
          <p:nvPr userDrawn="1"/>
        </p:nvGrpSpPr>
        <p:grpSpPr>
          <a:xfrm>
            <a:off x="5773624" y="4167984"/>
            <a:ext cx="601931" cy="601931"/>
            <a:chOff x="5633621" y="782078"/>
            <a:chExt cx="924750" cy="924750"/>
          </a:xfrm>
        </p:grpSpPr>
        <p:sp>
          <p:nvSpPr>
            <p:cNvPr id="20" name="Ellipse 19">
              <a:extLst>
                <a:ext uri="{FF2B5EF4-FFF2-40B4-BE49-F238E27FC236}">
                  <a16:creationId xmlns:a16="http://schemas.microsoft.com/office/drawing/2014/main" id="{991F27C9-5543-4672-AABF-FBE6DB0B1DB5}"/>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21" name="Textfeld 20">
              <a:extLst>
                <a:ext uri="{FF2B5EF4-FFF2-40B4-BE49-F238E27FC236}">
                  <a16:creationId xmlns:a16="http://schemas.microsoft.com/office/drawing/2014/main" id="{2FFF5EB5-E313-481F-9C8B-C37B4D8F3904}"/>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05</a:t>
              </a:r>
              <a:endParaRPr lang="fr-FR" sz="2400">
                <a:solidFill>
                  <a:schemeClr val="bg1"/>
                </a:solidFill>
                <a:latin typeface="Gotham Medium" pitchFamily="50" charset="0"/>
                <a:cs typeface="Gotham Medium" pitchFamily="50" charset="0"/>
              </a:endParaRPr>
            </a:p>
          </p:txBody>
        </p:sp>
      </p:grpSp>
      <p:grpSp>
        <p:nvGrpSpPr>
          <p:cNvPr id="22" name="Gruppieren 21">
            <a:extLst>
              <a:ext uri="{FF2B5EF4-FFF2-40B4-BE49-F238E27FC236}">
                <a16:creationId xmlns:a16="http://schemas.microsoft.com/office/drawing/2014/main" id="{943D22BB-894D-491A-8AD6-7A6CAECBF3D1}"/>
              </a:ext>
            </a:extLst>
          </p:cNvPr>
          <p:cNvGrpSpPr/>
          <p:nvPr userDrawn="1"/>
        </p:nvGrpSpPr>
        <p:grpSpPr>
          <a:xfrm>
            <a:off x="5786421" y="5094030"/>
            <a:ext cx="601931" cy="601931"/>
            <a:chOff x="5633621" y="782078"/>
            <a:chExt cx="924750" cy="924750"/>
          </a:xfrm>
        </p:grpSpPr>
        <p:sp>
          <p:nvSpPr>
            <p:cNvPr id="23" name="Ellipse 22">
              <a:extLst>
                <a:ext uri="{FF2B5EF4-FFF2-40B4-BE49-F238E27FC236}">
                  <a16:creationId xmlns:a16="http://schemas.microsoft.com/office/drawing/2014/main" id="{0475B3BA-6630-4E8D-A93B-E4F5BE424744}"/>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24" name="Textfeld 23">
              <a:extLst>
                <a:ext uri="{FF2B5EF4-FFF2-40B4-BE49-F238E27FC236}">
                  <a16:creationId xmlns:a16="http://schemas.microsoft.com/office/drawing/2014/main" id="{E98344B7-D075-4AEC-B67A-025B4AE99E0B}"/>
                </a:ext>
              </a:extLst>
            </p:cNvPr>
            <p:cNvSpPr txBox="1"/>
            <p:nvPr/>
          </p:nvSpPr>
          <p:spPr>
            <a:xfrm>
              <a:off x="5643423" y="937107"/>
              <a:ext cx="914948"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06</a:t>
              </a:r>
              <a:endParaRPr lang="fr-FR" sz="2400">
                <a:solidFill>
                  <a:schemeClr val="bg1"/>
                </a:solidFill>
                <a:latin typeface="Gotham Medium" pitchFamily="50" charset="0"/>
                <a:cs typeface="Gotham Medium" pitchFamily="50" charset="0"/>
              </a:endParaRPr>
            </a:p>
          </p:txBody>
        </p:sp>
      </p:grpSp>
      <p:grpSp>
        <p:nvGrpSpPr>
          <p:cNvPr id="34" name="Gruppieren 33">
            <a:extLst>
              <a:ext uri="{FF2B5EF4-FFF2-40B4-BE49-F238E27FC236}">
                <a16:creationId xmlns:a16="http://schemas.microsoft.com/office/drawing/2014/main" id="{2BB75670-6641-4BC1-8EE9-738803662D11}"/>
              </a:ext>
            </a:extLst>
          </p:cNvPr>
          <p:cNvGrpSpPr/>
          <p:nvPr userDrawn="1"/>
        </p:nvGrpSpPr>
        <p:grpSpPr>
          <a:xfrm>
            <a:off x="5793334" y="447380"/>
            <a:ext cx="601931" cy="601931"/>
            <a:chOff x="5633624" y="782077"/>
            <a:chExt cx="924751" cy="924750"/>
          </a:xfrm>
        </p:grpSpPr>
        <p:sp>
          <p:nvSpPr>
            <p:cNvPr id="35" name="Ellipse 34">
              <a:extLst>
                <a:ext uri="{FF2B5EF4-FFF2-40B4-BE49-F238E27FC236}">
                  <a16:creationId xmlns:a16="http://schemas.microsoft.com/office/drawing/2014/main" id="{A2633A64-8FCE-4AEC-B3F9-68A3FFB16A85}"/>
                </a:ext>
              </a:extLst>
            </p:cNvPr>
            <p:cNvSpPr/>
            <p:nvPr/>
          </p:nvSpPr>
          <p:spPr>
            <a:xfrm>
              <a:off x="5633624" y="782077"/>
              <a:ext cx="924751"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36" name="Textfeld 35">
              <a:extLst>
                <a:ext uri="{FF2B5EF4-FFF2-40B4-BE49-F238E27FC236}">
                  <a16:creationId xmlns:a16="http://schemas.microsoft.com/office/drawing/2014/main" id="{2BA8E01C-DC45-4913-9BFB-CAB414BBC696}"/>
                </a:ext>
              </a:extLst>
            </p:cNvPr>
            <p:cNvSpPr txBox="1"/>
            <p:nvPr/>
          </p:nvSpPr>
          <p:spPr>
            <a:xfrm>
              <a:off x="5716276" y="937107"/>
              <a:ext cx="733336"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01</a:t>
              </a:r>
              <a:endParaRPr lang="fr-FR" sz="2400">
                <a:solidFill>
                  <a:schemeClr val="bg1"/>
                </a:solidFill>
                <a:latin typeface="Gotham Medium" pitchFamily="50" charset="0"/>
                <a:cs typeface="Gotham Medium" pitchFamily="50" charset="0"/>
              </a:endParaRPr>
            </a:p>
          </p:txBody>
        </p:sp>
      </p:grpSp>
      <p:sp>
        <p:nvSpPr>
          <p:cNvPr id="3" name="Textplatzhalter 2">
            <a:extLst>
              <a:ext uri="{FF2B5EF4-FFF2-40B4-BE49-F238E27FC236}">
                <a16:creationId xmlns:a16="http://schemas.microsoft.com/office/drawing/2014/main" id="{40981059-8AF9-48FF-9D6A-6852A5596B7F}"/>
              </a:ext>
            </a:extLst>
          </p:cNvPr>
          <p:cNvSpPr>
            <a:spLocks noGrp="1"/>
          </p:cNvSpPr>
          <p:nvPr>
            <p:ph type="body" sz="quarter" idx="11" hasCustomPrompt="1"/>
          </p:nvPr>
        </p:nvSpPr>
        <p:spPr>
          <a:xfrm>
            <a:off x="6444320" y="611074"/>
            <a:ext cx="5337765" cy="274542"/>
          </a:xfrm>
          <a:prstGeom prst="rect">
            <a:avLst/>
          </a:prstGeom>
        </p:spPr>
        <p:txBody>
          <a:bodyPr anchor="ctr"/>
          <a:lstStyle>
            <a:lvl1pPr marL="0" indent="0">
              <a:buNone/>
              <a:defRPr sz="1600" cap="all" baseline="0">
                <a:latin typeface="Gotham Book" pitchFamily="50" charset="0"/>
              </a:defRPr>
            </a:lvl1pPr>
          </a:lstStyle>
          <a:p>
            <a:pPr lvl="0"/>
            <a:r>
              <a:rPr kumimoji="0" lang="de-CH" sz="1600" b="0" i="0" u="none" strike="noStrike" kern="1200" cap="all" spc="0" normalizeH="0" baseline="0" noProof="0">
                <a:ln>
                  <a:noFill/>
                </a:ln>
                <a:solidFill>
                  <a:prstClr val="black"/>
                </a:solidFill>
                <a:effectLst/>
                <a:uLnTx/>
                <a:uFillTx/>
                <a:latin typeface="Gotham Book"/>
                <a:ea typeface="+mn-ea"/>
                <a:cs typeface="+mn-cs"/>
              </a:rPr>
              <a:t>KAPITEL 1</a:t>
            </a:r>
            <a:endParaRPr lang="de-CH"/>
          </a:p>
        </p:txBody>
      </p:sp>
      <p:sp>
        <p:nvSpPr>
          <p:cNvPr id="40" name="Textplatzhalter 2">
            <a:extLst>
              <a:ext uri="{FF2B5EF4-FFF2-40B4-BE49-F238E27FC236}">
                <a16:creationId xmlns:a16="http://schemas.microsoft.com/office/drawing/2014/main" id="{51DEE015-D0E7-4284-9FC6-E9E266B116AF}"/>
              </a:ext>
            </a:extLst>
          </p:cNvPr>
          <p:cNvSpPr>
            <a:spLocks noGrp="1"/>
          </p:cNvSpPr>
          <p:nvPr>
            <p:ph type="body" sz="quarter" idx="12" hasCustomPrompt="1"/>
          </p:nvPr>
        </p:nvSpPr>
        <p:spPr>
          <a:xfrm>
            <a:off x="6444320" y="1543377"/>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2</a:t>
            </a:r>
            <a:endParaRPr lang="de-CH"/>
          </a:p>
        </p:txBody>
      </p:sp>
      <p:sp>
        <p:nvSpPr>
          <p:cNvPr id="41" name="Textplatzhalter 2">
            <a:extLst>
              <a:ext uri="{FF2B5EF4-FFF2-40B4-BE49-F238E27FC236}">
                <a16:creationId xmlns:a16="http://schemas.microsoft.com/office/drawing/2014/main" id="{8C95B5FD-81C7-4E68-BA70-28731C3DB25A}"/>
              </a:ext>
            </a:extLst>
          </p:cNvPr>
          <p:cNvSpPr>
            <a:spLocks noGrp="1"/>
          </p:cNvSpPr>
          <p:nvPr>
            <p:ph type="body" sz="quarter" idx="13" hasCustomPrompt="1"/>
          </p:nvPr>
        </p:nvSpPr>
        <p:spPr>
          <a:xfrm>
            <a:off x="6444320" y="2475680"/>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smtClean="0">
                <a:solidFill>
                  <a:schemeClr val="tx1"/>
                </a:solidFill>
              </a:defRPr>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3</a:t>
            </a:r>
            <a:endParaRPr lang="de-CH"/>
          </a:p>
        </p:txBody>
      </p:sp>
      <p:sp>
        <p:nvSpPr>
          <p:cNvPr id="42" name="Textplatzhalter 2">
            <a:extLst>
              <a:ext uri="{FF2B5EF4-FFF2-40B4-BE49-F238E27FC236}">
                <a16:creationId xmlns:a16="http://schemas.microsoft.com/office/drawing/2014/main" id="{6145CB82-4C0B-4C47-981F-5D25389CDE1B}"/>
              </a:ext>
            </a:extLst>
          </p:cNvPr>
          <p:cNvSpPr>
            <a:spLocks noGrp="1"/>
          </p:cNvSpPr>
          <p:nvPr>
            <p:ph type="body" sz="quarter" idx="14" hasCustomPrompt="1"/>
          </p:nvPr>
        </p:nvSpPr>
        <p:spPr>
          <a:xfrm>
            <a:off x="6444320" y="3402812"/>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smtClean="0">
                <a:solidFill>
                  <a:schemeClr val="tx1"/>
                </a:solidFill>
              </a:defRPr>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4</a:t>
            </a:r>
            <a:endParaRPr lang="de-CH"/>
          </a:p>
        </p:txBody>
      </p:sp>
      <p:sp>
        <p:nvSpPr>
          <p:cNvPr id="43" name="Textplatzhalter 2">
            <a:extLst>
              <a:ext uri="{FF2B5EF4-FFF2-40B4-BE49-F238E27FC236}">
                <a16:creationId xmlns:a16="http://schemas.microsoft.com/office/drawing/2014/main" id="{6E60A779-634E-41BF-90DE-383A3F981ACF}"/>
              </a:ext>
            </a:extLst>
          </p:cNvPr>
          <p:cNvSpPr>
            <a:spLocks noGrp="1"/>
          </p:cNvSpPr>
          <p:nvPr>
            <p:ph type="body" sz="quarter" idx="15" hasCustomPrompt="1"/>
          </p:nvPr>
        </p:nvSpPr>
        <p:spPr>
          <a:xfrm>
            <a:off x="6444320" y="4331678"/>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dirty="0">
                <a:solidFill>
                  <a:schemeClr val="tx1"/>
                </a:solidFill>
              </a:defRPr>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5</a:t>
            </a:r>
            <a:endParaRPr lang="de-CH"/>
          </a:p>
        </p:txBody>
      </p:sp>
      <p:sp>
        <p:nvSpPr>
          <p:cNvPr id="44" name="Textplatzhalter 2">
            <a:extLst>
              <a:ext uri="{FF2B5EF4-FFF2-40B4-BE49-F238E27FC236}">
                <a16:creationId xmlns:a16="http://schemas.microsoft.com/office/drawing/2014/main" id="{F998331C-526F-46DC-B159-F3AE43169E35}"/>
              </a:ext>
            </a:extLst>
          </p:cNvPr>
          <p:cNvSpPr>
            <a:spLocks noGrp="1"/>
          </p:cNvSpPr>
          <p:nvPr>
            <p:ph type="body" sz="quarter" idx="16" hasCustomPrompt="1"/>
          </p:nvPr>
        </p:nvSpPr>
        <p:spPr>
          <a:xfrm>
            <a:off x="6444320" y="5260544"/>
            <a:ext cx="5345449"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kern="1200" cap="all" dirty="0">
                <a:solidFill>
                  <a:schemeClr val="tx1"/>
                </a:solidFill>
              </a:defRPr>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6</a:t>
            </a:r>
            <a:endParaRPr lang="de-CH"/>
          </a:p>
        </p:txBody>
      </p:sp>
    </p:spTree>
    <p:extLst>
      <p:ext uri="{BB962C8B-B14F-4D97-AF65-F5344CB8AC3E}">
        <p14:creationId xmlns:p14="http://schemas.microsoft.com/office/powerpoint/2010/main" val="9151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verzeichnis 5 Pkt.">
    <p:spTree>
      <p:nvGrpSpPr>
        <p:cNvPr id="1" name=""/>
        <p:cNvGrpSpPr/>
        <p:nvPr/>
      </p:nvGrpSpPr>
      <p:grpSpPr>
        <a:xfrm>
          <a:off x="0" y="0"/>
          <a:ext cx="0" cy="0"/>
          <a:chOff x="0" y="0"/>
          <a:chExt cx="0" cy="0"/>
        </a:xfrm>
      </p:grpSpPr>
      <p:pic>
        <p:nvPicPr>
          <p:cNvPr id="39" name="Grafik 38" descr="Ein Bild, das Gebäude, draußen, Stadt, Verkehr enthält.&#10;&#10;Automatisch generierte Beschreibung">
            <a:extLst>
              <a:ext uri="{FF2B5EF4-FFF2-40B4-BE49-F238E27FC236}">
                <a16:creationId xmlns:a16="http://schemas.microsoft.com/office/drawing/2014/main" id="{B0B72965-63AA-4AA4-875E-13973ECFA5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5" y="0"/>
            <a:ext cx="6094195" cy="6858000"/>
          </a:xfrm>
          <a:prstGeom prst="rect">
            <a:avLst/>
          </a:prstGeom>
        </p:spPr>
      </p:pic>
      <p:sp>
        <p:nvSpPr>
          <p:cNvPr id="7" name="Foliennummernplatzhalter 6">
            <a:extLst>
              <a:ext uri="{FF2B5EF4-FFF2-40B4-BE49-F238E27FC236}">
                <a16:creationId xmlns:a16="http://schemas.microsoft.com/office/drawing/2014/main" id="{39E2620F-D11A-4DBD-9BE2-7E4D0F8687CA}"/>
              </a:ext>
            </a:extLst>
          </p:cNvPr>
          <p:cNvSpPr>
            <a:spLocks noGrp="1"/>
          </p:cNvSpPr>
          <p:nvPr>
            <p:ph type="sldNum" sz="quarter" idx="10"/>
          </p:nvPr>
        </p:nvSpPr>
        <p:spPr/>
        <p:txBody>
          <a:bodyPr/>
          <a:lstStyle/>
          <a:p>
            <a:fld id="{49096D1E-A892-46F4-B423-582F2ECF1F4A}" type="slidenum">
              <a:rPr lang="de-CH" smtClean="0"/>
              <a:pPr/>
              <a:t>‹Nr.›</a:t>
            </a:fld>
            <a:endParaRPr lang="de-CH"/>
          </a:p>
        </p:txBody>
      </p:sp>
      <p:sp>
        <p:nvSpPr>
          <p:cNvPr id="8" name="Abgerundetes Rechteck 13">
            <a:extLst>
              <a:ext uri="{FF2B5EF4-FFF2-40B4-BE49-F238E27FC236}">
                <a16:creationId xmlns:a16="http://schemas.microsoft.com/office/drawing/2014/main" id="{D6444609-A86F-4162-AD9E-CE6F437CC94B}"/>
              </a:ext>
            </a:extLst>
          </p:cNvPr>
          <p:cNvSpPr/>
          <p:nvPr userDrawn="1"/>
        </p:nvSpPr>
        <p:spPr>
          <a:xfrm>
            <a:off x="-102166" y="447380"/>
            <a:ext cx="4358171" cy="732575"/>
          </a:xfrm>
          <a:prstGeom prst="roundRect">
            <a:avLst>
              <a:gd name="adj" fmla="val 2564"/>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93B1815-2539-4B98-B546-16B42D41585B}"/>
              </a:ext>
            </a:extLst>
          </p:cNvPr>
          <p:cNvSpPr txBox="1"/>
          <p:nvPr userDrawn="1"/>
        </p:nvSpPr>
        <p:spPr>
          <a:xfrm>
            <a:off x="246253" y="613612"/>
            <a:ext cx="3545408" cy="400110"/>
          </a:xfrm>
          <a:prstGeom prst="rect">
            <a:avLst/>
          </a:prstGeom>
          <a:noFill/>
        </p:spPr>
        <p:txBody>
          <a:bodyPr wrap="square" rtlCol="0" anchor="ctr">
            <a:spAutoFit/>
          </a:bodyPr>
          <a:lstStyle/>
          <a:p>
            <a:r>
              <a:rPr lang="de-CH" sz="2000" cap="all">
                <a:solidFill>
                  <a:schemeClr val="bg1"/>
                </a:solidFill>
                <a:latin typeface="Gotham Medium" pitchFamily="50" charset="0"/>
                <a:cs typeface="Gotham Medium" pitchFamily="50" charset="0"/>
              </a:rPr>
              <a:t>Table </a:t>
            </a:r>
            <a:r>
              <a:rPr lang="de-CH" sz="2000" cap="all" err="1">
                <a:solidFill>
                  <a:schemeClr val="bg1"/>
                </a:solidFill>
                <a:latin typeface="Gotham Medium" pitchFamily="50" charset="0"/>
                <a:cs typeface="Gotham Medium" pitchFamily="50" charset="0"/>
              </a:rPr>
              <a:t>of</a:t>
            </a:r>
            <a:r>
              <a:rPr lang="de-CH" sz="2000" cap="all">
                <a:solidFill>
                  <a:schemeClr val="bg1"/>
                </a:solidFill>
                <a:latin typeface="Gotham Medium" pitchFamily="50" charset="0"/>
                <a:cs typeface="Gotham Medium" pitchFamily="50" charset="0"/>
              </a:rPr>
              <a:t> </a:t>
            </a:r>
            <a:r>
              <a:rPr lang="de-CH" sz="2000" cap="all" err="1">
                <a:solidFill>
                  <a:schemeClr val="bg1"/>
                </a:solidFill>
                <a:latin typeface="Gotham Medium" pitchFamily="50" charset="0"/>
                <a:cs typeface="Gotham Medium" pitchFamily="50" charset="0"/>
              </a:rPr>
              <a:t>content</a:t>
            </a:r>
            <a:endParaRPr lang="de-CH" sz="2000" cap="all">
              <a:solidFill>
                <a:schemeClr val="bg1"/>
              </a:solidFill>
              <a:latin typeface="Gotham Medium" pitchFamily="50" charset="0"/>
              <a:cs typeface="Gotham Medium" pitchFamily="50" charset="0"/>
            </a:endParaRPr>
          </a:p>
        </p:txBody>
      </p:sp>
      <p:grpSp>
        <p:nvGrpSpPr>
          <p:cNvPr id="33" name="Gruppieren 32">
            <a:extLst>
              <a:ext uri="{FF2B5EF4-FFF2-40B4-BE49-F238E27FC236}">
                <a16:creationId xmlns:a16="http://schemas.microsoft.com/office/drawing/2014/main" id="{F8BAEF99-314B-4970-9EA0-E0ED3BF20397}"/>
              </a:ext>
            </a:extLst>
          </p:cNvPr>
          <p:cNvGrpSpPr/>
          <p:nvPr userDrawn="1"/>
        </p:nvGrpSpPr>
        <p:grpSpPr>
          <a:xfrm>
            <a:off x="5795033" y="2091008"/>
            <a:ext cx="601931" cy="601931"/>
            <a:chOff x="5633621" y="782078"/>
            <a:chExt cx="924750" cy="924750"/>
          </a:xfrm>
        </p:grpSpPr>
        <p:sp>
          <p:nvSpPr>
            <p:cNvPr id="38" name="Ellipse 37">
              <a:extLst>
                <a:ext uri="{FF2B5EF4-FFF2-40B4-BE49-F238E27FC236}">
                  <a16:creationId xmlns:a16="http://schemas.microsoft.com/office/drawing/2014/main" id="{0516D9BF-5E09-43FA-8E56-34DF06758682}"/>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40" name="Textfeld 39">
              <a:extLst>
                <a:ext uri="{FF2B5EF4-FFF2-40B4-BE49-F238E27FC236}">
                  <a16:creationId xmlns:a16="http://schemas.microsoft.com/office/drawing/2014/main" id="{14B86265-EC19-4267-A919-B20512E3E72A}"/>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02</a:t>
              </a:r>
              <a:endParaRPr lang="fr-FR" sz="2400">
                <a:solidFill>
                  <a:schemeClr val="bg1"/>
                </a:solidFill>
                <a:latin typeface="Gotham Medium" pitchFamily="50" charset="0"/>
                <a:cs typeface="Gotham Medium" pitchFamily="50" charset="0"/>
              </a:endParaRPr>
            </a:p>
          </p:txBody>
        </p:sp>
      </p:grpSp>
      <p:grpSp>
        <p:nvGrpSpPr>
          <p:cNvPr id="41" name="Gruppieren 40">
            <a:extLst>
              <a:ext uri="{FF2B5EF4-FFF2-40B4-BE49-F238E27FC236}">
                <a16:creationId xmlns:a16="http://schemas.microsoft.com/office/drawing/2014/main" id="{8CE35B92-EC48-4B69-B170-CC53BA1AE0C5}"/>
              </a:ext>
            </a:extLst>
          </p:cNvPr>
          <p:cNvGrpSpPr/>
          <p:nvPr userDrawn="1"/>
        </p:nvGrpSpPr>
        <p:grpSpPr>
          <a:xfrm>
            <a:off x="5796337" y="3018358"/>
            <a:ext cx="601931" cy="601931"/>
            <a:chOff x="5633621" y="782078"/>
            <a:chExt cx="924750" cy="924750"/>
          </a:xfrm>
        </p:grpSpPr>
        <p:sp>
          <p:nvSpPr>
            <p:cNvPr id="42" name="Ellipse 41">
              <a:extLst>
                <a:ext uri="{FF2B5EF4-FFF2-40B4-BE49-F238E27FC236}">
                  <a16:creationId xmlns:a16="http://schemas.microsoft.com/office/drawing/2014/main" id="{19225DDB-B35C-4245-BD82-D0ADCAA51C20}"/>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43" name="Textfeld 42">
              <a:extLst>
                <a:ext uri="{FF2B5EF4-FFF2-40B4-BE49-F238E27FC236}">
                  <a16:creationId xmlns:a16="http://schemas.microsoft.com/office/drawing/2014/main" id="{922DC9C6-4C87-4AAA-AF8D-B71BFDD7B710}"/>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03</a:t>
              </a:r>
              <a:endParaRPr lang="fr-FR" sz="2400">
                <a:solidFill>
                  <a:schemeClr val="bg1"/>
                </a:solidFill>
                <a:latin typeface="Gotham Medium" pitchFamily="50" charset="0"/>
                <a:cs typeface="Gotham Medium" pitchFamily="50" charset="0"/>
              </a:endParaRPr>
            </a:p>
          </p:txBody>
        </p:sp>
      </p:grpSp>
      <p:grpSp>
        <p:nvGrpSpPr>
          <p:cNvPr id="44" name="Gruppieren 43">
            <a:extLst>
              <a:ext uri="{FF2B5EF4-FFF2-40B4-BE49-F238E27FC236}">
                <a16:creationId xmlns:a16="http://schemas.microsoft.com/office/drawing/2014/main" id="{0732CDDC-1C0B-44BE-80CF-EFA4234F6EF3}"/>
              </a:ext>
            </a:extLst>
          </p:cNvPr>
          <p:cNvGrpSpPr/>
          <p:nvPr userDrawn="1"/>
        </p:nvGrpSpPr>
        <p:grpSpPr>
          <a:xfrm>
            <a:off x="5796338" y="3949216"/>
            <a:ext cx="601931" cy="601931"/>
            <a:chOff x="5633621" y="782078"/>
            <a:chExt cx="924750" cy="924750"/>
          </a:xfrm>
        </p:grpSpPr>
        <p:sp>
          <p:nvSpPr>
            <p:cNvPr id="45" name="Ellipse 44">
              <a:extLst>
                <a:ext uri="{FF2B5EF4-FFF2-40B4-BE49-F238E27FC236}">
                  <a16:creationId xmlns:a16="http://schemas.microsoft.com/office/drawing/2014/main" id="{7EA9DA20-63F1-40FC-BD59-C01D2282786F}"/>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46" name="Textfeld 45">
              <a:extLst>
                <a:ext uri="{FF2B5EF4-FFF2-40B4-BE49-F238E27FC236}">
                  <a16:creationId xmlns:a16="http://schemas.microsoft.com/office/drawing/2014/main" id="{18DDC1E5-FA51-4CFC-9C5E-CC51AA156F42}"/>
                </a:ext>
              </a:extLst>
            </p:cNvPr>
            <p:cNvSpPr txBox="1"/>
            <p:nvPr/>
          </p:nvSpPr>
          <p:spPr>
            <a:xfrm>
              <a:off x="5661038" y="929162"/>
              <a:ext cx="841728"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04</a:t>
              </a:r>
              <a:endParaRPr lang="fr-FR" sz="2400">
                <a:solidFill>
                  <a:schemeClr val="bg1"/>
                </a:solidFill>
                <a:latin typeface="Gotham Medium" pitchFamily="50" charset="0"/>
                <a:cs typeface="Gotham Medium" pitchFamily="50" charset="0"/>
              </a:endParaRPr>
            </a:p>
          </p:txBody>
        </p:sp>
      </p:grpSp>
      <p:grpSp>
        <p:nvGrpSpPr>
          <p:cNvPr id="47" name="Gruppieren 46">
            <a:extLst>
              <a:ext uri="{FF2B5EF4-FFF2-40B4-BE49-F238E27FC236}">
                <a16:creationId xmlns:a16="http://schemas.microsoft.com/office/drawing/2014/main" id="{1DB57A5D-E341-448F-BA96-464C1D4E8A02}"/>
              </a:ext>
            </a:extLst>
          </p:cNvPr>
          <p:cNvGrpSpPr/>
          <p:nvPr userDrawn="1"/>
        </p:nvGrpSpPr>
        <p:grpSpPr>
          <a:xfrm>
            <a:off x="5796337" y="4886420"/>
            <a:ext cx="601931" cy="601931"/>
            <a:chOff x="5633621" y="782078"/>
            <a:chExt cx="924750" cy="924750"/>
          </a:xfrm>
        </p:grpSpPr>
        <p:sp>
          <p:nvSpPr>
            <p:cNvPr id="48" name="Ellipse 47">
              <a:extLst>
                <a:ext uri="{FF2B5EF4-FFF2-40B4-BE49-F238E27FC236}">
                  <a16:creationId xmlns:a16="http://schemas.microsoft.com/office/drawing/2014/main" id="{B3F00A62-75E9-4CAA-9440-1746914915A3}"/>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49" name="Textfeld 48">
              <a:extLst>
                <a:ext uri="{FF2B5EF4-FFF2-40B4-BE49-F238E27FC236}">
                  <a16:creationId xmlns:a16="http://schemas.microsoft.com/office/drawing/2014/main" id="{19E81C69-9B62-400F-80E1-BCE663D807A3}"/>
                </a:ext>
              </a:extLst>
            </p:cNvPr>
            <p:cNvSpPr txBox="1"/>
            <p:nvPr/>
          </p:nvSpPr>
          <p:spPr>
            <a:xfrm>
              <a:off x="5679678" y="937107"/>
              <a:ext cx="815992"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05</a:t>
              </a:r>
              <a:endParaRPr lang="fr-FR" sz="2400">
                <a:solidFill>
                  <a:schemeClr val="bg1"/>
                </a:solidFill>
                <a:latin typeface="Gotham Medium" pitchFamily="50" charset="0"/>
                <a:cs typeface="Gotham Medium" pitchFamily="50" charset="0"/>
              </a:endParaRPr>
            </a:p>
          </p:txBody>
        </p:sp>
      </p:grpSp>
      <p:grpSp>
        <p:nvGrpSpPr>
          <p:cNvPr id="55" name="Gruppieren 54">
            <a:extLst>
              <a:ext uri="{FF2B5EF4-FFF2-40B4-BE49-F238E27FC236}">
                <a16:creationId xmlns:a16="http://schemas.microsoft.com/office/drawing/2014/main" id="{8573FF8F-F17F-4E73-A845-8CC92DA4BF6B}"/>
              </a:ext>
            </a:extLst>
          </p:cNvPr>
          <p:cNvGrpSpPr/>
          <p:nvPr userDrawn="1"/>
        </p:nvGrpSpPr>
        <p:grpSpPr>
          <a:xfrm>
            <a:off x="5795034" y="1169594"/>
            <a:ext cx="601931" cy="601931"/>
            <a:chOff x="5633621" y="782078"/>
            <a:chExt cx="924750" cy="924750"/>
          </a:xfrm>
        </p:grpSpPr>
        <p:sp>
          <p:nvSpPr>
            <p:cNvPr id="56" name="Ellipse 55">
              <a:extLst>
                <a:ext uri="{FF2B5EF4-FFF2-40B4-BE49-F238E27FC236}">
                  <a16:creationId xmlns:a16="http://schemas.microsoft.com/office/drawing/2014/main" id="{618E53A1-F88A-4B91-9F4A-6C26EC3F113F}"/>
                </a:ext>
              </a:extLst>
            </p:cNvPr>
            <p:cNvSpPr/>
            <p:nvPr/>
          </p:nvSpPr>
          <p:spPr>
            <a:xfrm>
              <a:off x="5633621" y="782078"/>
              <a:ext cx="924750" cy="924750"/>
            </a:xfrm>
            <a:prstGeom prst="ellipse">
              <a:avLst/>
            </a:prstGeom>
            <a:solidFill>
              <a:srgbClr val="E6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Gotham Medium" pitchFamily="50" charset="0"/>
                <a:cs typeface="Gotham Medium" pitchFamily="50" charset="0"/>
              </a:endParaRPr>
            </a:p>
          </p:txBody>
        </p:sp>
        <p:sp>
          <p:nvSpPr>
            <p:cNvPr id="57" name="Textfeld 56">
              <a:extLst>
                <a:ext uri="{FF2B5EF4-FFF2-40B4-BE49-F238E27FC236}">
                  <a16:creationId xmlns:a16="http://schemas.microsoft.com/office/drawing/2014/main" id="{6747F760-6754-46D5-AEE6-9451234B9EBD}"/>
                </a:ext>
              </a:extLst>
            </p:cNvPr>
            <p:cNvSpPr txBox="1"/>
            <p:nvPr/>
          </p:nvSpPr>
          <p:spPr>
            <a:xfrm>
              <a:off x="5716276" y="937107"/>
              <a:ext cx="733336" cy="614691"/>
            </a:xfrm>
            <a:prstGeom prst="rect">
              <a:avLst/>
            </a:prstGeom>
            <a:noFill/>
          </p:spPr>
          <p:txBody>
            <a:bodyPr wrap="square" rtlCol="0" anchor="ctr">
              <a:spAutoFit/>
            </a:bodyPr>
            <a:lstStyle/>
            <a:p>
              <a:pPr algn="ctr"/>
              <a:r>
                <a:rPr lang="de-CH" sz="2000">
                  <a:solidFill>
                    <a:schemeClr val="bg1"/>
                  </a:solidFill>
                  <a:latin typeface="Gotham Medium" pitchFamily="50" charset="0"/>
                  <a:cs typeface="Gotham Medium" pitchFamily="50" charset="0"/>
                </a:rPr>
                <a:t>01</a:t>
              </a:r>
              <a:endParaRPr lang="fr-FR" sz="2400">
                <a:solidFill>
                  <a:schemeClr val="bg1"/>
                </a:solidFill>
                <a:latin typeface="Gotham Medium" pitchFamily="50" charset="0"/>
                <a:cs typeface="Gotham Medium" pitchFamily="50" charset="0"/>
              </a:endParaRPr>
            </a:p>
          </p:txBody>
        </p:sp>
      </p:grpSp>
      <p:sp>
        <p:nvSpPr>
          <p:cNvPr id="26" name="Textplatzhalter 2">
            <a:extLst>
              <a:ext uri="{FF2B5EF4-FFF2-40B4-BE49-F238E27FC236}">
                <a16:creationId xmlns:a16="http://schemas.microsoft.com/office/drawing/2014/main" id="{1106EF72-4DF1-438E-A5F2-1A7911AE1C99}"/>
              </a:ext>
            </a:extLst>
          </p:cNvPr>
          <p:cNvSpPr>
            <a:spLocks noGrp="1"/>
          </p:cNvSpPr>
          <p:nvPr>
            <p:ph type="body" sz="quarter" idx="11" hasCustomPrompt="1"/>
          </p:nvPr>
        </p:nvSpPr>
        <p:spPr>
          <a:xfrm>
            <a:off x="6454237" y="1333288"/>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cap="all" baseline="0">
                <a:latin typeface="Gotham Book" pitchFamily="50"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Gotham Book"/>
                <a:ea typeface="+mn-ea"/>
                <a:cs typeface="+mn-cs"/>
              </a:rPr>
              <a:t>KAPITEL 1</a:t>
            </a:r>
            <a:endParaRPr lang="de-CH"/>
          </a:p>
        </p:txBody>
      </p:sp>
      <p:sp>
        <p:nvSpPr>
          <p:cNvPr id="27" name="Textplatzhalter 2">
            <a:extLst>
              <a:ext uri="{FF2B5EF4-FFF2-40B4-BE49-F238E27FC236}">
                <a16:creationId xmlns:a16="http://schemas.microsoft.com/office/drawing/2014/main" id="{5C3B5CE6-07F1-4B9E-A4C0-2BF97E0700EF}"/>
              </a:ext>
            </a:extLst>
          </p:cNvPr>
          <p:cNvSpPr>
            <a:spLocks noGrp="1"/>
          </p:cNvSpPr>
          <p:nvPr>
            <p:ph type="body" sz="quarter" idx="12" hasCustomPrompt="1"/>
          </p:nvPr>
        </p:nvSpPr>
        <p:spPr>
          <a:xfrm>
            <a:off x="6454237" y="2254702"/>
            <a:ext cx="5337765" cy="27454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CH" sz="1600" cap="all"/>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2</a:t>
            </a:r>
            <a:endParaRPr lang="de-CH"/>
          </a:p>
        </p:txBody>
      </p:sp>
      <p:sp>
        <p:nvSpPr>
          <p:cNvPr id="28" name="Textplatzhalter 2">
            <a:extLst>
              <a:ext uri="{FF2B5EF4-FFF2-40B4-BE49-F238E27FC236}">
                <a16:creationId xmlns:a16="http://schemas.microsoft.com/office/drawing/2014/main" id="{A7C9BED1-1F9B-471F-8789-966F7332E0C3}"/>
              </a:ext>
            </a:extLst>
          </p:cNvPr>
          <p:cNvSpPr>
            <a:spLocks noGrp="1"/>
          </p:cNvSpPr>
          <p:nvPr>
            <p:ph type="body" sz="quarter" idx="13" hasCustomPrompt="1"/>
          </p:nvPr>
        </p:nvSpPr>
        <p:spPr>
          <a:xfrm>
            <a:off x="6454237" y="3176116"/>
            <a:ext cx="5337765" cy="274542"/>
          </a:xfrm>
          <a:prstGeom prst="rect">
            <a:avLst/>
          </a:prstGeom>
        </p:spPr>
        <p:txBody>
          <a:bodyPr anchor="ctr"/>
          <a:lstStyle>
            <a:lvl1pPr marL="0" indent="0">
              <a:buNone/>
              <a:defRPr lang="de-CH" sz="1600" cap="all" dirty="0"/>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3</a:t>
            </a:r>
            <a:endParaRPr lang="de-CH"/>
          </a:p>
        </p:txBody>
      </p:sp>
      <p:sp>
        <p:nvSpPr>
          <p:cNvPr id="29" name="Textplatzhalter 2">
            <a:extLst>
              <a:ext uri="{FF2B5EF4-FFF2-40B4-BE49-F238E27FC236}">
                <a16:creationId xmlns:a16="http://schemas.microsoft.com/office/drawing/2014/main" id="{B95D7EE6-D454-448A-9D94-D8072A23F265}"/>
              </a:ext>
            </a:extLst>
          </p:cNvPr>
          <p:cNvSpPr>
            <a:spLocks noGrp="1"/>
          </p:cNvSpPr>
          <p:nvPr>
            <p:ph type="body" sz="quarter" idx="14" hasCustomPrompt="1"/>
          </p:nvPr>
        </p:nvSpPr>
        <p:spPr>
          <a:xfrm>
            <a:off x="6454237" y="4107739"/>
            <a:ext cx="5337765" cy="274542"/>
          </a:xfrm>
          <a:prstGeom prst="rect">
            <a:avLst/>
          </a:prstGeom>
        </p:spPr>
        <p:txBody>
          <a:bodyPr anchor="ctr"/>
          <a:lstStyle>
            <a:lvl1pPr marL="0" indent="0">
              <a:buNone/>
              <a:defRPr lang="de-CH" sz="1600" cap="all" dirty="0"/>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4</a:t>
            </a:r>
            <a:endParaRPr lang="de-CH"/>
          </a:p>
        </p:txBody>
      </p:sp>
      <p:sp>
        <p:nvSpPr>
          <p:cNvPr id="30" name="Textplatzhalter 2">
            <a:extLst>
              <a:ext uri="{FF2B5EF4-FFF2-40B4-BE49-F238E27FC236}">
                <a16:creationId xmlns:a16="http://schemas.microsoft.com/office/drawing/2014/main" id="{554C094F-D848-43E6-844E-B477B4B7DF50}"/>
              </a:ext>
            </a:extLst>
          </p:cNvPr>
          <p:cNvSpPr>
            <a:spLocks noGrp="1"/>
          </p:cNvSpPr>
          <p:nvPr>
            <p:ph type="body" sz="quarter" idx="15" hasCustomPrompt="1"/>
          </p:nvPr>
        </p:nvSpPr>
        <p:spPr>
          <a:xfrm>
            <a:off x="6454237" y="5050114"/>
            <a:ext cx="5337765" cy="274542"/>
          </a:xfrm>
          <a:prstGeom prst="rect">
            <a:avLst/>
          </a:prstGeom>
        </p:spPr>
        <p:txBody>
          <a:bodyPr anchor="ctr"/>
          <a:lstStyle>
            <a:lvl1pPr marL="0" indent="0">
              <a:buNone/>
              <a:defRPr lang="de-CH" sz="1600" cap="all" dirty="0"/>
            </a:lvl1pPr>
          </a:lstStyle>
          <a:p>
            <a:pPr lvl="0"/>
            <a:r>
              <a:rPr kumimoji="0" lang="de-CH" sz="1600" b="0" i="0" u="none" strike="noStrike" kern="1200" cap="all" spc="0" normalizeH="0" baseline="0" noProof="0">
                <a:ln>
                  <a:noFill/>
                </a:ln>
                <a:solidFill>
                  <a:prstClr val="black"/>
                </a:solidFill>
                <a:effectLst/>
                <a:uLnTx/>
                <a:uFillTx/>
                <a:latin typeface="+mn-lt"/>
                <a:ea typeface="+mn-ea"/>
                <a:cs typeface="+mn-cs"/>
              </a:rPr>
              <a:t>KAPITEL </a:t>
            </a:r>
            <a:r>
              <a:rPr kumimoji="0" lang="de-CH" sz="1600" b="0" i="0" u="none" strike="noStrike" kern="1200" cap="all" spc="0" normalizeH="0" baseline="0" noProof="0">
                <a:ln>
                  <a:noFill/>
                </a:ln>
                <a:solidFill>
                  <a:prstClr val="black"/>
                </a:solidFill>
                <a:effectLst/>
                <a:uLnTx/>
                <a:uFillTx/>
                <a:latin typeface="Gotham Book"/>
                <a:ea typeface="+mn-ea"/>
                <a:cs typeface="+mn-cs"/>
              </a:rPr>
              <a:t>5</a:t>
            </a:r>
            <a:endParaRPr lang="de-CH"/>
          </a:p>
        </p:txBody>
      </p:sp>
    </p:spTree>
    <p:extLst>
      <p:ext uri="{BB962C8B-B14F-4D97-AF65-F5344CB8AC3E}">
        <p14:creationId xmlns:p14="http://schemas.microsoft.com/office/powerpoint/2010/main" val="25311822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67040BB-83E4-4534-9BCE-4C9387A2123F}"/>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538285" y="6216328"/>
            <a:ext cx="1515762" cy="575971"/>
          </a:xfrm>
          <a:prstGeom prst="rect">
            <a:avLst/>
          </a:prstGeom>
        </p:spPr>
      </p:pic>
      <p:sp>
        <p:nvSpPr>
          <p:cNvPr id="6" name="Foliennummernplatzhalter 5">
            <a:extLst>
              <a:ext uri="{FF2B5EF4-FFF2-40B4-BE49-F238E27FC236}">
                <a16:creationId xmlns:a16="http://schemas.microsoft.com/office/drawing/2014/main" id="{6BBC0FAA-1F40-4912-95EC-0E1ACDC8A986}"/>
              </a:ext>
            </a:extLst>
          </p:cNvPr>
          <p:cNvSpPr>
            <a:spLocks noGrp="1"/>
          </p:cNvSpPr>
          <p:nvPr>
            <p:ph type="sldNum" sz="quarter" idx="4"/>
          </p:nvPr>
        </p:nvSpPr>
        <p:spPr>
          <a:xfrm>
            <a:off x="500517" y="6309056"/>
            <a:ext cx="2743200" cy="365125"/>
          </a:xfrm>
          <a:prstGeom prst="rect">
            <a:avLst/>
          </a:prstGeom>
        </p:spPr>
        <p:txBody>
          <a:bodyPr vert="horz" lIns="91440" tIns="45720" rIns="91440" bIns="45720" rtlCol="0" anchor="b"/>
          <a:lstStyle>
            <a:lvl1pPr algn="l">
              <a:defRPr sz="800">
                <a:solidFill>
                  <a:schemeClr val="tx1">
                    <a:tint val="75000"/>
                  </a:schemeClr>
                </a:solidFill>
                <a:latin typeface="Gotham Light" pitchFamily="50" charset="0"/>
              </a:defRPr>
            </a:lvl1pPr>
          </a:lstStyle>
          <a:p>
            <a:fld id="{49096D1E-A892-46F4-B423-582F2ECF1F4A}" type="slidenum">
              <a:rPr lang="de-CH" smtClean="0"/>
              <a:pPr/>
              <a:t>‹Nr.›</a:t>
            </a:fld>
            <a:endParaRPr lang="de-CH"/>
          </a:p>
        </p:txBody>
      </p:sp>
      <p:sp>
        <p:nvSpPr>
          <p:cNvPr id="2" name="Textplatzhalter 1">
            <a:extLst>
              <a:ext uri="{FF2B5EF4-FFF2-40B4-BE49-F238E27FC236}">
                <a16:creationId xmlns:a16="http://schemas.microsoft.com/office/drawing/2014/main" id="{7B78F028-2942-4FDC-A50F-79CEA240E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a:p>
            <a:pPr lvl="8"/>
            <a:endParaRPr lang="de-CH"/>
          </a:p>
        </p:txBody>
      </p:sp>
    </p:spTree>
    <p:extLst>
      <p:ext uri="{BB962C8B-B14F-4D97-AF65-F5344CB8AC3E}">
        <p14:creationId xmlns:p14="http://schemas.microsoft.com/office/powerpoint/2010/main" val="55405513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image" Target="../media/image83.emf"/><Relationship Id="rId1" Type="http://schemas.openxmlformats.org/officeDocument/2006/relationships/slideLayout" Target="../slideLayouts/slideLayout3.xml"/><Relationship Id="rId4" Type="http://schemas.openxmlformats.org/officeDocument/2006/relationships/image" Target="../media/image103.jpeg"/></Relationships>
</file>

<file path=ppt/slides/_rels/slide1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104.png"/><Relationship Id="rId1" Type="http://schemas.openxmlformats.org/officeDocument/2006/relationships/slideLayout" Target="../slideLayouts/slideLayout5.xml"/><Relationship Id="rId4" Type="http://schemas.openxmlformats.org/officeDocument/2006/relationships/image" Target="../media/image97.tiff"/></Relationships>
</file>

<file path=ppt/slides/_rels/slide13.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image" Target="../media/image8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5.png"/><Relationship Id="rId1" Type="http://schemas.openxmlformats.org/officeDocument/2006/relationships/slideLayout" Target="../slideLayouts/slideLayout3.xml"/><Relationship Id="rId6" Type="http://schemas.openxmlformats.org/officeDocument/2006/relationships/image" Target="../media/image106.jpeg"/><Relationship Id="rId5" Type="http://schemas.openxmlformats.org/officeDocument/2006/relationships/image" Target="../media/image98.tiff"/><Relationship Id="rId4" Type="http://schemas.openxmlformats.org/officeDocument/2006/relationships/image" Target="../media/image83.emf"/></Relationships>
</file>

<file path=ppt/slides/_rels/slide1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5.xml"/><Relationship Id="rId5" Type="http://schemas.openxmlformats.org/officeDocument/2006/relationships/image" Target="../media/image98.tiff"/><Relationship Id="rId4" Type="http://schemas.openxmlformats.org/officeDocument/2006/relationships/image" Target="../media/image83.emf"/></Relationships>
</file>

<file path=ppt/slides/_rels/slide17.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83.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99.tiff"/><Relationship Id="rId5" Type="http://schemas.openxmlformats.org/officeDocument/2006/relationships/image" Target="../media/image83.emf"/><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4.png"/></Relationships>
</file>

<file path=ppt/slides/_rels/slide20.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83.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4.xml"/><Relationship Id="rId4" Type="http://schemas.openxmlformats.org/officeDocument/2006/relationships/image" Target="../media/image11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image" Target="../media/image99.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8.tiff"/><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7.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2.svg"/><Relationship Id="rId11" Type="http://schemas.openxmlformats.org/officeDocument/2006/relationships/image" Target="../media/image96.tiff"/><Relationship Id="rId5" Type="http://schemas.openxmlformats.org/officeDocument/2006/relationships/image" Target="../media/image91.png"/><Relationship Id="rId15" Type="http://schemas.openxmlformats.org/officeDocument/2006/relationships/image" Target="../media/image100.tiff"/><Relationship Id="rId10" Type="http://schemas.openxmlformats.org/officeDocument/2006/relationships/image" Target="../media/image83.emf"/><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99.tiff"/></Relationships>
</file>

<file path=ppt/slides/_rels/slide5.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83.emf"/><Relationship Id="rId1" Type="http://schemas.openxmlformats.org/officeDocument/2006/relationships/slideLayout" Target="../slideLayouts/slideLayout3.xml"/><Relationship Id="rId6" Type="http://schemas.openxmlformats.org/officeDocument/2006/relationships/image" Target="../media/image99.tiff"/><Relationship Id="rId5" Type="http://schemas.openxmlformats.org/officeDocument/2006/relationships/image" Target="../media/image98.tiff"/><Relationship Id="rId4" Type="http://schemas.openxmlformats.org/officeDocument/2006/relationships/image" Target="../media/image9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101.jpeg"/><Relationship Id="rId1" Type="http://schemas.openxmlformats.org/officeDocument/2006/relationships/slideLayout" Target="../slideLayouts/slideLayout3.xml"/><Relationship Id="rId4" Type="http://schemas.openxmlformats.org/officeDocument/2006/relationships/image" Target="../media/image96.tiff"/></Relationships>
</file>

<file path=ppt/slides/_rels/slide8.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83.emf"/><Relationship Id="rId1" Type="http://schemas.openxmlformats.org/officeDocument/2006/relationships/slideLayout" Target="../slideLayouts/slideLayout3.xml"/><Relationship Id="rId4" Type="http://schemas.openxmlformats.org/officeDocument/2006/relationships/image" Target="../media/image102.jpeg"/></Relationships>
</file>

<file path=ppt/slides/_rels/slide9.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83.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31E9D3-10CF-AD4F-81AD-01984AADEDA4}"/>
              </a:ext>
            </a:extLst>
          </p:cNvPr>
          <p:cNvSpPr>
            <a:spLocks noGrp="1"/>
          </p:cNvSpPr>
          <p:nvPr>
            <p:ph type="body" sz="quarter" idx="10"/>
          </p:nvPr>
        </p:nvSpPr>
        <p:spPr>
          <a:xfrm>
            <a:off x="389457" y="4634254"/>
            <a:ext cx="6747511" cy="468100"/>
          </a:xfrm>
        </p:spPr>
        <p:txBody>
          <a:bodyPr/>
          <a:lstStyle/>
          <a:p>
            <a:r>
              <a:rPr lang="de-CH" sz="2400" err="1"/>
              <a:t>Bownce</a:t>
            </a:r>
            <a:r>
              <a:rPr lang="de-CH" sz="2400"/>
              <a:t> NFT </a:t>
            </a:r>
            <a:r>
              <a:rPr lang="de-CH" sz="2400" err="1"/>
              <a:t>Concept</a:t>
            </a:r>
            <a:endParaRPr lang="de-CH" sz="2400"/>
          </a:p>
        </p:txBody>
      </p:sp>
      <p:sp>
        <p:nvSpPr>
          <p:cNvPr id="6" name="Text Placeholder 5">
            <a:extLst>
              <a:ext uri="{FF2B5EF4-FFF2-40B4-BE49-F238E27FC236}">
                <a16:creationId xmlns:a16="http://schemas.microsoft.com/office/drawing/2014/main" id="{8203EA3F-1F4D-8B4E-9E9D-82AC0347CEFD}"/>
              </a:ext>
            </a:extLst>
          </p:cNvPr>
          <p:cNvSpPr>
            <a:spLocks noGrp="1"/>
          </p:cNvSpPr>
          <p:nvPr>
            <p:ph type="body" sz="quarter" idx="11"/>
          </p:nvPr>
        </p:nvSpPr>
        <p:spPr/>
        <p:txBody>
          <a:bodyPr>
            <a:normAutofit fontScale="70000" lnSpcReduction="20000"/>
          </a:bodyPr>
          <a:lstStyle/>
          <a:p>
            <a:r>
              <a:rPr lang="de-CH" sz="2000" dirty="0"/>
              <a:t>RECOMMENDATIONS – NFT Initiation </a:t>
            </a:r>
            <a:r>
              <a:rPr lang="de-CH" sz="2000" dirty="0" err="1"/>
              <a:t>phase</a:t>
            </a:r>
            <a:endParaRPr lang="de-CH" sz="2000" dirty="0"/>
          </a:p>
        </p:txBody>
      </p:sp>
      <p:sp>
        <p:nvSpPr>
          <p:cNvPr id="2" name="Slide Number Placeholder 1">
            <a:extLst>
              <a:ext uri="{FF2B5EF4-FFF2-40B4-BE49-F238E27FC236}">
                <a16:creationId xmlns:a16="http://schemas.microsoft.com/office/drawing/2014/main" id="{1BE28FFE-1041-6849-BBCC-256449844C18}"/>
              </a:ext>
            </a:extLst>
          </p:cNvPr>
          <p:cNvSpPr>
            <a:spLocks noGrp="1"/>
          </p:cNvSpPr>
          <p:nvPr>
            <p:ph type="sldNum" sz="quarter" idx="4294967295"/>
          </p:nvPr>
        </p:nvSpPr>
        <p:spPr>
          <a:xfrm>
            <a:off x="0" y="6308725"/>
            <a:ext cx="2743200" cy="365125"/>
          </a:xfrm>
        </p:spPr>
        <p:txBody>
          <a:bodyPr/>
          <a:lstStyle/>
          <a:p>
            <a:fld id="{49096D1E-A892-46F4-B423-582F2ECF1F4A}" type="slidenum">
              <a:rPr lang="de-CH" smtClean="0"/>
              <a:pPr/>
              <a:t>1</a:t>
            </a:fld>
            <a:endParaRPr lang="de-CH"/>
          </a:p>
        </p:txBody>
      </p:sp>
      <p:grpSp>
        <p:nvGrpSpPr>
          <p:cNvPr id="8" name="Group 7">
            <a:extLst>
              <a:ext uri="{FF2B5EF4-FFF2-40B4-BE49-F238E27FC236}">
                <a16:creationId xmlns:a16="http://schemas.microsoft.com/office/drawing/2014/main" id="{71420C0E-CBEC-C346-99A9-0AF6257BE22A}"/>
              </a:ext>
            </a:extLst>
          </p:cNvPr>
          <p:cNvGrpSpPr/>
          <p:nvPr/>
        </p:nvGrpSpPr>
        <p:grpSpPr>
          <a:xfrm>
            <a:off x="6691204" y="4274545"/>
            <a:ext cx="1655618" cy="1655618"/>
            <a:chOff x="6691204" y="4274545"/>
            <a:chExt cx="1655618" cy="1655618"/>
          </a:xfrm>
        </p:grpSpPr>
        <p:sp>
          <p:nvSpPr>
            <p:cNvPr id="7" name="Oval 6">
              <a:extLst>
                <a:ext uri="{FF2B5EF4-FFF2-40B4-BE49-F238E27FC236}">
                  <a16:creationId xmlns:a16="http://schemas.microsoft.com/office/drawing/2014/main" id="{F6D99000-2146-9941-B83A-201074C90D74}"/>
                </a:ext>
              </a:extLst>
            </p:cNvPr>
            <p:cNvSpPr/>
            <p:nvPr/>
          </p:nvSpPr>
          <p:spPr>
            <a:xfrm>
              <a:off x="6691204" y="4274545"/>
              <a:ext cx="1655618" cy="16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4" name="Picture 3">
              <a:extLst>
                <a:ext uri="{FF2B5EF4-FFF2-40B4-BE49-F238E27FC236}">
                  <a16:creationId xmlns:a16="http://schemas.microsoft.com/office/drawing/2014/main" id="{A2F82597-5081-3B4D-A532-909AA39AC59A}"/>
                </a:ext>
              </a:extLst>
            </p:cNvPr>
            <p:cNvPicPr>
              <a:picLocks noChangeAspect="1"/>
            </p:cNvPicPr>
            <p:nvPr/>
          </p:nvPicPr>
          <p:blipFill>
            <a:blip r:embed="rId2"/>
            <a:stretch>
              <a:fillRect/>
            </a:stretch>
          </p:blipFill>
          <p:spPr>
            <a:xfrm>
              <a:off x="6731613" y="4861054"/>
              <a:ext cx="1574800" cy="482600"/>
            </a:xfrm>
            <a:prstGeom prst="rect">
              <a:avLst/>
            </a:prstGeom>
            <a:solidFill>
              <a:schemeClr val="tx1"/>
            </a:solidFill>
          </p:spPr>
        </p:pic>
      </p:grpSp>
    </p:spTree>
    <p:extLst>
      <p:ext uri="{BB962C8B-B14F-4D97-AF65-F5344CB8AC3E}">
        <p14:creationId xmlns:p14="http://schemas.microsoft.com/office/powerpoint/2010/main" val="394248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FAF124A-F81B-45C7-94AF-9E9C39184F20}"/>
              </a:ext>
            </a:extLst>
          </p:cNvPr>
          <p:cNvSpPr>
            <a:spLocks noGrp="1"/>
          </p:cNvSpPr>
          <p:nvPr>
            <p:ph type="sldNum" sz="quarter" idx="10"/>
          </p:nvPr>
        </p:nvSpPr>
        <p:spPr/>
        <p:txBody>
          <a:bodyPr/>
          <a:lstStyle/>
          <a:p>
            <a:fld id="{49096D1E-A892-46F4-B423-582F2ECF1F4A}" type="slidenum">
              <a:rPr lang="de-CH" smtClean="0"/>
              <a:pPr/>
              <a:t>10</a:t>
            </a:fld>
            <a:endParaRPr lang="de-CH"/>
          </a:p>
        </p:txBody>
      </p:sp>
      <p:sp>
        <p:nvSpPr>
          <p:cNvPr id="3" name="Textplatzhalter 2">
            <a:extLst>
              <a:ext uri="{FF2B5EF4-FFF2-40B4-BE49-F238E27FC236}">
                <a16:creationId xmlns:a16="http://schemas.microsoft.com/office/drawing/2014/main" id="{5E48CB07-AAFD-494B-92DB-7442A1E98997}"/>
              </a:ext>
            </a:extLst>
          </p:cNvPr>
          <p:cNvSpPr>
            <a:spLocks noGrp="1"/>
          </p:cNvSpPr>
          <p:nvPr>
            <p:ph type="body" sz="quarter" idx="11"/>
          </p:nvPr>
        </p:nvSpPr>
        <p:spPr/>
        <p:txBody>
          <a:bodyPr>
            <a:normAutofit lnSpcReduction="10000"/>
          </a:bodyPr>
          <a:lstStyle/>
          <a:p>
            <a:r>
              <a:rPr lang="en-US" dirty="0"/>
              <a:t>Sport legends</a:t>
            </a:r>
            <a:endParaRPr lang="de-DE" dirty="0"/>
          </a:p>
        </p:txBody>
      </p:sp>
    </p:spTree>
    <p:extLst>
      <p:ext uri="{BB962C8B-B14F-4D97-AF65-F5344CB8AC3E}">
        <p14:creationId xmlns:p14="http://schemas.microsoft.com/office/powerpoint/2010/main" val="1968781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BE13A6E-5E0D-47AB-88C8-04D975010238}"/>
              </a:ext>
            </a:extLst>
          </p:cNvPr>
          <p:cNvSpPr>
            <a:spLocks noGrp="1"/>
          </p:cNvSpPr>
          <p:nvPr>
            <p:ph type="sldNum" sz="quarter" idx="10"/>
          </p:nvPr>
        </p:nvSpPr>
        <p:spPr/>
        <p:txBody>
          <a:bodyPr/>
          <a:lstStyle/>
          <a:p>
            <a:fld id="{49096D1E-A892-46F4-B423-582F2ECF1F4A}" type="slidenum">
              <a:rPr lang="en-US" smtClean="0"/>
              <a:pPr/>
              <a:t>11</a:t>
            </a:fld>
            <a:endParaRPr lang="en-US"/>
          </a:p>
        </p:txBody>
      </p:sp>
      <p:sp>
        <p:nvSpPr>
          <p:cNvPr id="3" name="Inhaltsplatzhalter 2">
            <a:extLst>
              <a:ext uri="{FF2B5EF4-FFF2-40B4-BE49-F238E27FC236}">
                <a16:creationId xmlns:a16="http://schemas.microsoft.com/office/drawing/2014/main" id="{4E8B9641-7C15-4378-80CA-FC36FD1B0CD4}"/>
              </a:ext>
            </a:extLst>
          </p:cNvPr>
          <p:cNvSpPr>
            <a:spLocks noGrp="1"/>
          </p:cNvSpPr>
          <p:nvPr>
            <p:ph sz="quarter" idx="13"/>
          </p:nvPr>
        </p:nvSpPr>
        <p:spPr/>
        <p:txBody>
          <a:bodyPr/>
          <a:lstStyle/>
          <a:p>
            <a:r>
              <a:rPr lang="en-US" dirty="0"/>
              <a:t>Bownce NFT routes</a:t>
            </a:r>
          </a:p>
        </p:txBody>
      </p:sp>
      <p:sp>
        <p:nvSpPr>
          <p:cNvPr id="5" name="Textplatzhalter 4">
            <a:extLst>
              <a:ext uri="{FF2B5EF4-FFF2-40B4-BE49-F238E27FC236}">
                <a16:creationId xmlns:a16="http://schemas.microsoft.com/office/drawing/2014/main" id="{E7DE2100-BECF-4B98-8C04-85D2F60DFE73}"/>
              </a:ext>
            </a:extLst>
          </p:cNvPr>
          <p:cNvSpPr>
            <a:spLocks noGrp="1"/>
          </p:cNvSpPr>
          <p:nvPr>
            <p:ph type="body" sz="quarter" idx="17"/>
          </p:nvPr>
        </p:nvSpPr>
        <p:spPr/>
        <p:txBody>
          <a:bodyPr/>
          <a:lstStyle/>
          <a:p>
            <a:r>
              <a:rPr lang="en-US"/>
              <a:t>Sport Legends</a:t>
            </a:r>
          </a:p>
        </p:txBody>
      </p:sp>
      <p:sp>
        <p:nvSpPr>
          <p:cNvPr id="7" name="Textplatzhalter 6">
            <a:extLst>
              <a:ext uri="{FF2B5EF4-FFF2-40B4-BE49-F238E27FC236}">
                <a16:creationId xmlns:a16="http://schemas.microsoft.com/office/drawing/2014/main" id="{A8127B9D-4AB6-1F4A-B6B6-F7D769438E9E}"/>
              </a:ext>
            </a:extLst>
          </p:cNvPr>
          <p:cNvSpPr>
            <a:spLocks noGrp="1"/>
          </p:cNvSpPr>
          <p:nvPr>
            <p:ph type="body" sz="quarter" idx="18"/>
          </p:nvPr>
        </p:nvSpPr>
        <p:spPr/>
        <p:txBody>
          <a:bodyPr/>
          <a:lstStyle/>
          <a:p>
            <a:r>
              <a:rPr lang="en-US" b="1" dirty="0"/>
              <a:t>Play or Pay to earn NFT </a:t>
            </a:r>
          </a:p>
          <a:p>
            <a:r>
              <a:rPr lang="en-US" b="1" dirty="0" err="1"/>
              <a:t>Porfile</a:t>
            </a:r>
            <a:r>
              <a:rPr lang="en-US" b="1" dirty="0"/>
              <a:t> pictures of Sport Legends</a:t>
            </a:r>
          </a:p>
        </p:txBody>
      </p:sp>
      <p:sp>
        <p:nvSpPr>
          <p:cNvPr id="8" name="Textplatzhalter 7">
            <a:extLst>
              <a:ext uri="{FF2B5EF4-FFF2-40B4-BE49-F238E27FC236}">
                <a16:creationId xmlns:a16="http://schemas.microsoft.com/office/drawing/2014/main" id="{66415133-7F5E-C244-8EFD-E027D830EB70}"/>
              </a:ext>
            </a:extLst>
          </p:cNvPr>
          <p:cNvSpPr>
            <a:spLocks noGrp="1"/>
          </p:cNvSpPr>
          <p:nvPr>
            <p:ph type="body" sz="quarter" idx="20"/>
          </p:nvPr>
        </p:nvSpPr>
        <p:spPr>
          <a:xfrm>
            <a:off x="500514" y="1750461"/>
            <a:ext cx="4730392" cy="4213483"/>
          </a:xfrm>
        </p:spPr>
        <p:txBody>
          <a:bodyPr/>
          <a:lstStyle/>
          <a:p>
            <a:endParaRPr lang="en-US" sz="1600" dirty="0"/>
          </a:p>
          <a:p>
            <a:r>
              <a:rPr lang="en-US" sz="1600" dirty="0"/>
              <a:t>Through playing or paying  you can get NFT from different Sport Legends</a:t>
            </a:r>
          </a:p>
          <a:p>
            <a:endParaRPr lang="en-US" sz="1600" dirty="0"/>
          </a:p>
          <a:p>
            <a:pPr marL="285750" indent="-285750">
              <a:buFont typeface="Arial" panose="020B0604020202020204" pitchFamily="34" charset="0"/>
              <a:buChar char="•"/>
            </a:pPr>
            <a:r>
              <a:rPr lang="en-US" sz="1600" dirty="0"/>
              <a:t>Soccer</a:t>
            </a:r>
          </a:p>
          <a:p>
            <a:pPr marL="285750" indent="-285750">
              <a:buFont typeface="Arial" panose="020B0604020202020204" pitchFamily="34" charset="0"/>
              <a:buChar char="•"/>
            </a:pPr>
            <a:r>
              <a:rPr lang="en-US" sz="1600" dirty="0"/>
              <a:t>Karate</a:t>
            </a:r>
          </a:p>
          <a:p>
            <a:pPr marL="285750" indent="-285750">
              <a:buFont typeface="Arial" panose="020B0604020202020204" pitchFamily="34" charset="0"/>
              <a:buChar char="•"/>
            </a:pPr>
            <a:r>
              <a:rPr lang="en-US" sz="1600" dirty="0"/>
              <a:t>Kick-Boxing</a:t>
            </a:r>
          </a:p>
          <a:p>
            <a:pPr marL="285750" indent="-285750">
              <a:buFont typeface="Arial" panose="020B0604020202020204" pitchFamily="34" charset="0"/>
              <a:buChar char="•"/>
            </a:pPr>
            <a:r>
              <a:rPr lang="en-US" sz="1600" dirty="0"/>
              <a:t>Etc.</a:t>
            </a:r>
          </a:p>
          <a:p>
            <a:pPr marL="285750" indent="-285750">
              <a:buFont typeface="Arial" panose="020B0604020202020204" pitchFamily="34" charset="0"/>
              <a:buChar char="•"/>
            </a:pPr>
            <a:endParaRPr lang="en-US" sz="1600" dirty="0"/>
          </a:p>
          <a:p>
            <a:r>
              <a:rPr lang="en-US" sz="1600" dirty="0"/>
              <a:t>All those items can be traded on the NFT Marketplace (e.g.; elementum.art)</a:t>
            </a:r>
          </a:p>
          <a:p>
            <a:endParaRPr lang="en-US" sz="1600" dirty="0"/>
          </a:p>
          <a:p>
            <a:pPr lvl="0">
              <a:buClr>
                <a:srgbClr val="E60050"/>
              </a:buClr>
            </a:pPr>
            <a:r>
              <a:rPr lang="en-US" sz="1600" dirty="0"/>
              <a:t>It is fun, enhances your profile and enables collecting and earning</a:t>
            </a:r>
          </a:p>
          <a:p>
            <a:endParaRPr lang="en-US" sz="1600" dirty="0"/>
          </a:p>
        </p:txBody>
      </p:sp>
      <p:sp>
        <p:nvSpPr>
          <p:cNvPr id="89" name="Fußzeilenplatzhalter 5">
            <a:extLst>
              <a:ext uri="{FF2B5EF4-FFF2-40B4-BE49-F238E27FC236}">
                <a16:creationId xmlns:a16="http://schemas.microsoft.com/office/drawing/2014/main" id="{32DF3BE2-066B-4A10-B042-CB8D0865D573}"/>
              </a:ext>
            </a:extLst>
          </p:cNvPr>
          <p:cNvSpPr txBox="1">
            <a:spLocks/>
          </p:cNvSpPr>
          <p:nvPr/>
        </p:nvSpPr>
        <p:spPr>
          <a:xfrm>
            <a:off x="1139520" y="6513320"/>
            <a:ext cx="5427533" cy="204668"/>
          </a:xfrm>
          <a:prstGeom prst="rect">
            <a:avLst/>
          </a:prstGeom>
          <a:solidFill>
            <a:srgbClr val="FFFFFF"/>
          </a:solidFill>
        </p:spPr>
        <p:txBody>
          <a:bodyPr vert="horz" lIns="0" tIns="0" rIns="0" bIns="0" rtlCol="0" anchor="t"/>
          <a:lstStyle>
            <a:defPPr>
              <a:defRPr lang="de-DE"/>
            </a:defPPr>
            <a:lvl1pPr marL="0" algn="l" defTabSz="457200" rtl="0" eaLnBrk="1" latinLnBrk="0" hangingPunct="1">
              <a:defRPr sz="800"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solidFill>
                  <a:srgbClr val="4B4B4B"/>
                </a:solidFill>
                <a:latin typeface="Gotham Light" pitchFamily="2" charset="0"/>
                <a:cs typeface="Arial" panose="020B0604020202020204" pitchFamily="34" charset="0"/>
              </a:rPr>
              <a:t>© Inacta AG • Bownce Token Economics • </a:t>
            </a:r>
            <a:r>
              <a:rPr lang="en-US" b="1">
                <a:solidFill>
                  <a:srgbClr val="4B4B4B"/>
                </a:solidFill>
                <a:latin typeface="Gotham Light" pitchFamily="2" charset="0"/>
                <a:cs typeface="Arial" panose="020B0604020202020204" pitchFamily="34" charset="0"/>
              </a:rPr>
              <a:t>CONFIDENTIAL</a:t>
            </a:r>
          </a:p>
        </p:txBody>
      </p:sp>
      <p:grpSp>
        <p:nvGrpSpPr>
          <p:cNvPr id="4" name="Gruppieren 3">
            <a:extLst>
              <a:ext uri="{FF2B5EF4-FFF2-40B4-BE49-F238E27FC236}">
                <a16:creationId xmlns:a16="http://schemas.microsoft.com/office/drawing/2014/main" id="{3D64ECE8-27D4-FFF1-2198-73EF85A65CDE}"/>
              </a:ext>
            </a:extLst>
          </p:cNvPr>
          <p:cNvGrpSpPr>
            <a:grpSpLocks noChangeAspect="1"/>
          </p:cNvGrpSpPr>
          <p:nvPr/>
        </p:nvGrpSpPr>
        <p:grpSpPr>
          <a:xfrm>
            <a:off x="11496675" y="82575"/>
            <a:ext cx="564882" cy="619200"/>
            <a:chOff x="10861619" y="446098"/>
            <a:chExt cx="830106" cy="909927"/>
          </a:xfrm>
        </p:grpSpPr>
        <p:pic>
          <p:nvPicPr>
            <p:cNvPr id="15" name="Grafik 14">
              <a:extLst>
                <a:ext uri="{FF2B5EF4-FFF2-40B4-BE49-F238E27FC236}">
                  <a16:creationId xmlns:a16="http://schemas.microsoft.com/office/drawing/2014/main" id="{4BC05CD9-D2D2-1E44-B2E9-426B46FC40FD}"/>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61619" y="446098"/>
              <a:ext cx="830106" cy="909927"/>
            </a:xfrm>
            <a:prstGeom prst="rect">
              <a:avLst/>
            </a:prstGeom>
            <a:noFill/>
          </p:spPr>
        </p:pic>
        <p:pic>
          <p:nvPicPr>
            <p:cNvPr id="16" name="Grafik 15">
              <a:extLst>
                <a:ext uri="{FF2B5EF4-FFF2-40B4-BE49-F238E27FC236}">
                  <a16:creationId xmlns:a16="http://schemas.microsoft.com/office/drawing/2014/main" id="{D4DC92ED-309E-AD45-BA74-DFCF769FA4C9}"/>
                </a:ext>
              </a:extLst>
            </p:cNvPr>
            <p:cNvPicPr>
              <a:picLocks noChangeAspect="1"/>
            </p:cNvPicPr>
            <p:nvPr/>
          </p:nvPicPr>
          <p:blipFill>
            <a:blip r:embed="rId3"/>
            <a:stretch>
              <a:fillRect/>
            </a:stretch>
          </p:blipFill>
          <p:spPr>
            <a:xfrm>
              <a:off x="10985508" y="573778"/>
              <a:ext cx="603234" cy="603234"/>
            </a:xfrm>
            <a:prstGeom prst="rect">
              <a:avLst/>
            </a:prstGeom>
          </p:spPr>
        </p:pic>
      </p:grpSp>
      <p:pic>
        <p:nvPicPr>
          <p:cNvPr id="5122" name="Picture 2" descr="GREATEST SPORTS LEGENDS">
            <a:extLst>
              <a:ext uri="{FF2B5EF4-FFF2-40B4-BE49-F238E27FC236}">
                <a16:creationId xmlns:a16="http://schemas.microsoft.com/office/drawing/2014/main" id="{BE10101F-1016-2848-903F-F13E268BFEB0}"/>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207427" y="1405349"/>
            <a:ext cx="6381315" cy="4355709"/>
          </a:xfrm>
          <a:prstGeom prst="rect">
            <a:avLst/>
          </a:prstGeom>
          <a:noFill/>
          <a:extLst>
            <a:ext uri="{909E8E84-426E-40DD-AFC4-6F175D3DCCD1}">
              <a14:hiddenFill xmlns:a14="http://schemas.microsoft.com/office/drawing/2010/main">
                <a:solidFill>
                  <a:srgbClr val="FFFFFF"/>
                </a:solidFill>
              </a14:hiddenFill>
            </a:ext>
          </a:extLst>
        </p:spPr>
      </p:pic>
      <p:sp>
        <p:nvSpPr>
          <p:cNvPr id="17" name="Rechteck 16">
            <a:extLst>
              <a:ext uri="{FF2B5EF4-FFF2-40B4-BE49-F238E27FC236}">
                <a16:creationId xmlns:a16="http://schemas.microsoft.com/office/drawing/2014/main" id="{A9438124-4E3C-CC44-BFFA-676B89382D08}"/>
              </a:ext>
            </a:extLst>
          </p:cNvPr>
          <p:cNvSpPr/>
          <p:nvPr/>
        </p:nvSpPr>
        <p:spPr>
          <a:xfrm>
            <a:off x="5380861" y="3128963"/>
            <a:ext cx="6020564"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Greatest Sport </a:t>
            </a:r>
            <a:r>
              <a:rPr lang="de-DE" b="1" err="1"/>
              <a:t>Legends</a:t>
            </a:r>
            <a:r>
              <a:rPr lang="de-DE" b="1"/>
              <a:t> </a:t>
            </a:r>
          </a:p>
          <a:p>
            <a:pPr algn="ctr"/>
            <a:r>
              <a:rPr lang="de-DE" b="1" err="1"/>
              <a:t>Bownce</a:t>
            </a:r>
            <a:r>
              <a:rPr lang="de-DE" b="1"/>
              <a:t> </a:t>
            </a:r>
          </a:p>
          <a:p>
            <a:pPr algn="ctr"/>
            <a:r>
              <a:rPr lang="de-DE" b="1"/>
              <a:t>Limited NFT Series</a:t>
            </a:r>
          </a:p>
        </p:txBody>
      </p:sp>
    </p:spTree>
    <p:extLst>
      <p:ext uri="{BB962C8B-B14F-4D97-AF65-F5344CB8AC3E}">
        <p14:creationId xmlns:p14="http://schemas.microsoft.com/office/powerpoint/2010/main" val="221252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0CAC12-A4CE-5D4E-9E49-681D927912F2}"/>
              </a:ext>
            </a:extLst>
          </p:cNvPr>
          <p:cNvSpPr>
            <a:spLocks noGrp="1"/>
          </p:cNvSpPr>
          <p:nvPr>
            <p:ph type="sldNum" sz="quarter" idx="10"/>
          </p:nvPr>
        </p:nvSpPr>
        <p:spPr/>
        <p:txBody>
          <a:bodyPr/>
          <a:lstStyle/>
          <a:p>
            <a:fld id="{49096D1E-A892-46F4-B423-582F2ECF1F4A}" type="slidenum">
              <a:rPr lang="en-US" smtClean="0"/>
              <a:pPr/>
              <a:t>12</a:t>
            </a:fld>
            <a:endParaRPr lang="en-US"/>
          </a:p>
        </p:txBody>
      </p:sp>
      <p:sp>
        <p:nvSpPr>
          <p:cNvPr id="3" name="Content Placeholder 2">
            <a:extLst>
              <a:ext uri="{FF2B5EF4-FFF2-40B4-BE49-F238E27FC236}">
                <a16:creationId xmlns:a16="http://schemas.microsoft.com/office/drawing/2014/main" id="{0371029F-0173-6148-AAF1-F9F5559C606A}"/>
              </a:ext>
            </a:extLst>
          </p:cNvPr>
          <p:cNvSpPr>
            <a:spLocks noGrp="1"/>
          </p:cNvSpPr>
          <p:nvPr>
            <p:ph sz="quarter" idx="13"/>
          </p:nvPr>
        </p:nvSpPr>
        <p:spPr/>
        <p:txBody>
          <a:bodyPr/>
          <a:lstStyle/>
          <a:p>
            <a:r>
              <a:rPr lang="en-US" dirty="0"/>
              <a:t>Bownce NFT routes</a:t>
            </a:r>
          </a:p>
        </p:txBody>
      </p:sp>
      <p:sp>
        <p:nvSpPr>
          <p:cNvPr id="4" name="Text Placeholder 3">
            <a:extLst>
              <a:ext uri="{FF2B5EF4-FFF2-40B4-BE49-F238E27FC236}">
                <a16:creationId xmlns:a16="http://schemas.microsoft.com/office/drawing/2014/main" id="{97F5FAA4-684D-5844-96CD-8C7EE1D4C223}"/>
              </a:ext>
            </a:extLst>
          </p:cNvPr>
          <p:cNvSpPr>
            <a:spLocks noGrp="1"/>
          </p:cNvSpPr>
          <p:nvPr>
            <p:ph type="body" sz="quarter" idx="17"/>
          </p:nvPr>
        </p:nvSpPr>
        <p:spPr>
          <a:xfrm>
            <a:off x="500517" y="606063"/>
            <a:ext cx="11413284" cy="692151"/>
          </a:xfrm>
        </p:spPr>
        <p:txBody>
          <a:bodyPr/>
          <a:lstStyle/>
          <a:p>
            <a:r>
              <a:rPr lang="en-US" dirty="0"/>
              <a:t>Benchmarks as inspiration for route two of the Bownce NFT concept</a:t>
            </a:r>
          </a:p>
          <a:p>
            <a:endParaRPr lang="en-US" dirty="0"/>
          </a:p>
          <a:p>
            <a:r>
              <a:rPr lang="en-US" dirty="0" err="1"/>
              <a:t>Wraped</a:t>
            </a:r>
            <a:r>
              <a:rPr lang="en-US" dirty="0"/>
              <a:t> Strikers</a:t>
            </a:r>
          </a:p>
        </p:txBody>
      </p:sp>
      <p:sp>
        <p:nvSpPr>
          <p:cNvPr id="17" name="Fußzeilenplatzhalter 5">
            <a:extLst>
              <a:ext uri="{FF2B5EF4-FFF2-40B4-BE49-F238E27FC236}">
                <a16:creationId xmlns:a16="http://schemas.microsoft.com/office/drawing/2014/main" id="{CBB1BC31-9498-4A50-8443-D60CB2F7E1AB}"/>
              </a:ext>
            </a:extLst>
          </p:cNvPr>
          <p:cNvSpPr txBox="1">
            <a:spLocks/>
          </p:cNvSpPr>
          <p:nvPr/>
        </p:nvSpPr>
        <p:spPr>
          <a:xfrm>
            <a:off x="1139520" y="6513320"/>
            <a:ext cx="5427533" cy="204668"/>
          </a:xfrm>
          <a:prstGeom prst="rect">
            <a:avLst/>
          </a:prstGeom>
          <a:solidFill>
            <a:srgbClr val="FFFFFF"/>
          </a:solidFill>
        </p:spPr>
        <p:txBody>
          <a:bodyPr vert="horz" lIns="0" tIns="0" rIns="0" bIns="0" rtlCol="0" anchor="t"/>
          <a:lstStyle>
            <a:defPPr>
              <a:defRPr lang="de-DE"/>
            </a:defPPr>
            <a:lvl1pPr marL="0" algn="l" defTabSz="457200" rtl="0" eaLnBrk="1" latinLnBrk="0" hangingPunct="1">
              <a:defRPr sz="800"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solidFill>
                  <a:srgbClr val="4B4B4B"/>
                </a:solidFill>
                <a:latin typeface="Gotham Light" pitchFamily="2" charset="0"/>
                <a:cs typeface="Arial" panose="020B0604020202020204" pitchFamily="34" charset="0"/>
              </a:rPr>
              <a:t>© Inacta AG • Bownce Token Economics • </a:t>
            </a:r>
            <a:r>
              <a:rPr lang="en-US" b="1">
                <a:solidFill>
                  <a:srgbClr val="4B4B4B"/>
                </a:solidFill>
                <a:latin typeface="Gotham Light" pitchFamily="2" charset="0"/>
                <a:cs typeface="Arial" panose="020B0604020202020204" pitchFamily="34" charset="0"/>
              </a:rPr>
              <a:t>CONFIDENTIAL</a:t>
            </a:r>
          </a:p>
        </p:txBody>
      </p:sp>
      <p:pic>
        <p:nvPicPr>
          <p:cNvPr id="5" name="Grafik 4">
            <a:extLst>
              <a:ext uri="{FF2B5EF4-FFF2-40B4-BE49-F238E27FC236}">
                <a16:creationId xmlns:a16="http://schemas.microsoft.com/office/drawing/2014/main" id="{BFEBDF9E-3D1B-6D44-B8FE-0B2298A75CC9}"/>
              </a:ext>
            </a:extLst>
          </p:cNvPr>
          <p:cNvPicPr>
            <a:picLocks noChangeAspect="1"/>
          </p:cNvPicPr>
          <p:nvPr/>
        </p:nvPicPr>
        <p:blipFill>
          <a:blip r:embed="rId2"/>
          <a:stretch>
            <a:fillRect/>
          </a:stretch>
        </p:blipFill>
        <p:spPr>
          <a:xfrm>
            <a:off x="596109" y="1942033"/>
            <a:ext cx="6978583" cy="3898260"/>
          </a:xfrm>
          <a:prstGeom prst="rect">
            <a:avLst/>
          </a:prstGeom>
        </p:spPr>
      </p:pic>
      <p:grpSp>
        <p:nvGrpSpPr>
          <p:cNvPr id="10" name="Gruppieren 9">
            <a:extLst>
              <a:ext uri="{FF2B5EF4-FFF2-40B4-BE49-F238E27FC236}">
                <a16:creationId xmlns:a16="http://schemas.microsoft.com/office/drawing/2014/main" id="{1D7E450F-44BB-AEAB-A5A7-0EE434B192AE}"/>
              </a:ext>
            </a:extLst>
          </p:cNvPr>
          <p:cNvGrpSpPr>
            <a:grpSpLocks noChangeAspect="1"/>
          </p:cNvGrpSpPr>
          <p:nvPr/>
        </p:nvGrpSpPr>
        <p:grpSpPr>
          <a:xfrm>
            <a:off x="11496675" y="82575"/>
            <a:ext cx="564882" cy="619200"/>
            <a:chOff x="10861619" y="446098"/>
            <a:chExt cx="830106" cy="909927"/>
          </a:xfrm>
        </p:grpSpPr>
        <p:pic>
          <p:nvPicPr>
            <p:cNvPr id="11" name="Grafik 10">
              <a:extLst>
                <a:ext uri="{FF2B5EF4-FFF2-40B4-BE49-F238E27FC236}">
                  <a16:creationId xmlns:a16="http://schemas.microsoft.com/office/drawing/2014/main" id="{5C167550-372A-EFF9-D09E-F6DF226C8A0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61619" y="446098"/>
              <a:ext cx="830106" cy="909927"/>
            </a:xfrm>
            <a:prstGeom prst="rect">
              <a:avLst/>
            </a:prstGeom>
            <a:noFill/>
          </p:spPr>
        </p:pic>
        <p:pic>
          <p:nvPicPr>
            <p:cNvPr id="12" name="Grafik 11">
              <a:extLst>
                <a:ext uri="{FF2B5EF4-FFF2-40B4-BE49-F238E27FC236}">
                  <a16:creationId xmlns:a16="http://schemas.microsoft.com/office/drawing/2014/main" id="{73DCABA2-4645-3B3C-6ACF-8818BF420FDC}"/>
                </a:ext>
              </a:extLst>
            </p:cNvPr>
            <p:cNvPicPr>
              <a:picLocks noChangeAspect="1"/>
            </p:cNvPicPr>
            <p:nvPr/>
          </p:nvPicPr>
          <p:blipFill>
            <a:blip r:embed="rId4"/>
            <a:stretch>
              <a:fillRect/>
            </a:stretch>
          </p:blipFill>
          <p:spPr>
            <a:xfrm>
              <a:off x="10985508" y="573778"/>
              <a:ext cx="603234" cy="603234"/>
            </a:xfrm>
            <a:prstGeom prst="rect">
              <a:avLst/>
            </a:prstGeom>
          </p:spPr>
        </p:pic>
      </p:grpSp>
    </p:spTree>
    <p:extLst>
      <p:ext uri="{BB962C8B-B14F-4D97-AF65-F5344CB8AC3E}">
        <p14:creationId xmlns:p14="http://schemas.microsoft.com/office/powerpoint/2010/main" val="371426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4929122-DF0F-734B-A42B-7A1888A6EDA4}"/>
              </a:ext>
            </a:extLst>
          </p:cNvPr>
          <p:cNvSpPr>
            <a:spLocks noGrp="1"/>
          </p:cNvSpPr>
          <p:nvPr>
            <p:ph type="sldNum" sz="quarter" idx="10"/>
          </p:nvPr>
        </p:nvSpPr>
        <p:spPr/>
        <p:txBody>
          <a:bodyPr/>
          <a:lstStyle/>
          <a:p>
            <a:fld id="{49096D1E-A892-46F4-B423-582F2ECF1F4A}" type="slidenum">
              <a:rPr lang="de-CH" smtClean="0"/>
              <a:pPr/>
              <a:t>13</a:t>
            </a:fld>
            <a:endParaRPr lang="de-CH"/>
          </a:p>
        </p:txBody>
      </p:sp>
      <p:sp>
        <p:nvSpPr>
          <p:cNvPr id="7" name="Inhaltsplatzhalter 2">
            <a:extLst>
              <a:ext uri="{FF2B5EF4-FFF2-40B4-BE49-F238E27FC236}">
                <a16:creationId xmlns:a16="http://schemas.microsoft.com/office/drawing/2014/main" id="{304BDA0F-25F0-C14E-A283-50CD7BC859E2}"/>
              </a:ext>
            </a:extLst>
          </p:cNvPr>
          <p:cNvSpPr>
            <a:spLocks noGrp="1"/>
          </p:cNvSpPr>
          <p:nvPr>
            <p:ph sz="quarter" idx="13"/>
          </p:nvPr>
        </p:nvSpPr>
        <p:spPr/>
        <p:txBody>
          <a:bodyPr/>
          <a:lstStyle/>
          <a:p>
            <a:r>
              <a:rPr lang="en-US" dirty="0"/>
              <a:t>Bownce NFT routes</a:t>
            </a:r>
          </a:p>
        </p:txBody>
      </p:sp>
      <p:sp>
        <p:nvSpPr>
          <p:cNvPr id="4" name="Textplatzhalter 3">
            <a:extLst>
              <a:ext uri="{FF2B5EF4-FFF2-40B4-BE49-F238E27FC236}">
                <a16:creationId xmlns:a16="http://schemas.microsoft.com/office/drawing/2014/main" id="{61B5E094-1261-044B-9DC6-53A25F8217D7}"/>
              </a:ext>
            </a:extLst>
          </p:cNvPr>
          <p:cNvSpPr>
            <a:spLocks noGrp="1"/>
          </p:cNvSpPr>
          <p:nvPr>
            <p:ph type="body" sz="quarter" idx="17"/>
          </p:nvPr>
        </p:nvSpPr>
        <p:spPr>
          <a:xfrm>
            <a:off x="500517" y="606063"/>
            <a:ext cx="10132284" cy="692151"/>
          </a:xfrm>
        </p:spPr>
        <p:txBody>
          <a:bodyPr/>
          <a:lstStyle/>
          <a:p>
            <a:r>
              <a:rPr lang="en-US"/>
              <a:t>Collecting NFT of Sport Heroes is easy and doesn‘t require complex system integrations</a:t>
            </a:r>
          </a:p>
          <a:p>
            <a:endParaRPr lang="en-US"/>
          </a:p>
        </p:txBody>
      </p:sp>
      <p:sp>
        <p:nvSpPr>
          <p:cNvPr id="5" name="Textplatzhalter 4">
            <a:extLst>
              <a:ext uri="{FF2B5EF4-FFF2-40B4-BE49-F238E27FC236}">
                <a16:creationId xmlns:a16="http://schemas.microsoft.com/office/drawing/2014/main" id="{920F09C9-B9AB-EC49-99C1-D351422F15CF}"/>
              </a:ext>
            </a:extLst>
          </p:cNvPr>
          <p:cNvSpPr>
            <a:spLocks noGrp="1"/>
          </p:cNvSpPr>
          <p:nvPr>
            <p:ph type="body" sz="quarter" idx="18"/>
          </p:nvPr>
        </p:nvSpPr>
        <p:spPr/>
        <p:txBody>
          <a:bodyPr/>
          <a:lstStyle/>
          <a:p>
            <a:r>
              <a:rPr lang="de-DE" sz="2400" dirty="0"/>
              <a:t>Pro</a:t>
            </a:r>
          </a:p>
        </p:txBody>
      </p:sp>
      <p:sp>
        <p:nvSpPr>
          <p:cNvPr id="6" name="Textplatzhalter 5">
            <a:extLst>
              <a:ext uri="{FF2B5EF4-FFF2-40B4-BE49-F238E27FC236}">
                <a16:creationId xmlns:a16="http://schemas.microsoft.com/office/drawing/2014/main" id="{320FA765-0646-8D42-901A-D5419FDBE4CD}"/>
              </a:ext>
            </a:extLst>
          </p:cNvPr>
          <p:cNvSpPr>
            <a:spLocks noGrp="1"/>
          </p:cNvSpPr>
          <p:nvPr>
            <p:ph type="body" sz="quarter" idx="20"/>
          </p:nvPr>
        </p:nvSpPr>
        <p:spPr/>
        <p:txBody>
          <a:bodyPr/>
          <a:lstStyle/>
          <a:p>
            <a:pPr marL="285750" indent="-285750">
              <a:buFont typeface="Arial" panose="020B0604020202020204" pitchFamily="34" charset="0"/>
              <a:buChar char="•"/>
            </a:pPr>
            <a:r>
              <a:rPr lang="en-US" sz="1600"/>
              <a:t>Fast and easy to deploy</a:t>
            </a:r>
          </a:p>
          <a:p>
            <a:pPr marL="285750" indent="-285750">
              <a:buFont typeface="Arial" panose="020B0604020202020204" pitchFamily="34" charset="0"/>
              <a:buChar char="•"/>
            </a:pPr>
            <a:r>
              <a:rPr lang="en-US" sz="1600"/>
              <a:t>Potential for trading </a:t>
            </a:r>
          </a:p>
          <a:p>
            <a:pPr marL="285750" indent="-285750">
              <a:buFont typeface="Arial" panose="020B0604020202020204" pitchFamily="34" charset="0"/>
              <a:buChar char="•"/>
            </a:pPr>
            <a:r>
              <a:rPr lang="en-US" sz="1600"/>
              <a:t>Earn and buy options</a:t>
            </a:r>
          </a:p>
          <a:p>
            <a:pPr marL="285750" indent="-285750">
              <a:buFont typeface="Arial" panose="020B0604020202020204" pitchFamily="34" charset="0"/>
              <a:buChar char="•"/>
            </a:pPr>
            <a:r>
              <a:rPr lang="en-US" sz="1600"/>
              <a:t>Different design options</a:t>
            </a:r>
          </a:p>
        </p:txBody>
      </p:sp>
      <p:sp>
        <p:nvSpPr>
          <p:cNvPr id="8" name="Textplatzhalter 7">
            <a:extLst>
              <a:ext uri="{FF2B5EF4-FFF2-40B4-BE49-F238E27FC236}">
                <a16:creationId xmlns:a16="http://schemas.microsoft.com/office/drawing/2014/main" id="{E234E66C-0D98-D143-9BFC-95117F26DDCD}"/>
              </a:ext>
            </a:extLst>
          </p:cNvPr>
          <p:cNvSpPr>
            <a:spLocks noGrp="1"/>
          </p:cNvSpPr>
          <p:nvPr>
            <p:ph type="body" sz="quarter" idx="25"/>
          </p:nvPr>
        </p:nvSpPr>
        <p:spPr/>
        <p:txBody>
          <a:bodyPr/>
          <a:lstStyle/>
          <a:p>
            <a:r>
              <a:rPr lang="de-DE" sz="2400" dirty="0" err="1"/>
              <a:t>Cons</a:t>
            </a:r>
            <a:endParaRPr lang="de-DE" sz="2400" dirty="0"/>
          </a:p>
        </p:txBody>
      </p:sp>
      <p:sp>
        <p:nvSpPr>
          <p:cNvPr id="9" name="Textplatzhalter 8">
            <a:extLst>
              <a:ext uri="{FF2B5EF4-FFF2-40B4-BE49-F238E27FC236}">
                <a16:creationId xmlns:a16="http://schemas.microsoft.com/office/drawing/2014/main" id="{35D97ED9-94F1-BB48-BEEB-2D512FB966B2}"/>
              </a:ext>
            </a:extLst>
          </p:cNvPr>
          <p:cNvSpPr>
            <a:spLocks noGrp="1"/>
          </p:cNvSpPr>
          <p:nvPr>
            <p:ph type="body" sz="quarter" idx="26"/>
          </p:nvPr>
        </p:nvSpPr>
        <p:spPr>
          <a:xfrm>
            <a:off x="6272460" y="1824257"/>
            <a:ext cx="5490909" cy="1727465"/>
          </a:xfrm>
        </p:spPr>
        <p:txBody>
          <a:bodyPr/>
          <a:lstStyle/>
          <a:p>
            <a:pPr marL="342900" indent="-342900">
              <a:buFont typeface="Arial" panose="020B0604020202020204" pitchFamily="34" charset="0"/>
              <a:buChar char="•"/>
            </a:pPr>
            <a:r>
              <a:rPr lang="en-US" sz="1600" dirty="0"/>
              <a:t>Find Heroes for Bownce</a:t>
            </a:r>
          </a:p>
          <a:p>
            <a:pPr marL="342900" indent="-342900">
              <a:buFont typeface="Arial" panose="020B0604020202020204" pitchFamily="34" charset="0"/>
              <a:buChar char="•"/>
            </a:pPr>
            <a:r>
              <a:rPr lang="en-US" sz="1600" dirty="0"/>
              <a:t>License required</a:t>
            </a:r>
          </a:p>
          <a:p>
            <a:pPr marL="342900" indent="-342900">
              <a:buFont typeface="Arial" panose="020B0604020202020204" pitchFamily="34" charset="0"/>
              <a:buChar char="•"/>
            </a:pPr>
            <a:r>
              <a:rPr lang="en-US" sz="1600" dirty="0"/>
              <a:t>Regulatory requirements to be evaluated and met</a:t>
            </a:r>
          </a:p>
          <a:p>
            <a:pPr marL="342900" indent="-342900">
              <a:buFont typeface="Arial" panose="020B0604020202020204" pitchFamily="34" charset="0"/>
              <a:buChar char="•"/>
            </a:pPr>
            <a:r>
              <a:rPr lang="en-US" sz="1600" dirty="0"/>
              <a:t>Not directly linked to performance</a:t>
            </a:r>
          </a:p>
          <a:p>
            <a:pPr marL="342900" indent="-342900">
              <a:buFont typeface="Arial" panose="020B0604020202020204" pitchFamily="34" charset="0"/>
              <a:buChar char="•"/>
            </a:pPr>
            <a:r>
              <a:rPr lang="en-US" sz="1600" dirty="0"/>
              <a:t>Affinity in target group</a:t>
            </a:r>
          </a:p>
        </p:txBody>
      </p:sp>
      <p:grpSp>
        <p:nvGrpSpPr>
          <p:cNvPr id="13" name="Gruppieren 12">
            <a:extLst>
              <a:ext uri="{FF2B5EF4-FFF2-40B4-BE49-F238E27FC236}">
                <a16:creationId xmlns:a16="http://schemas.microsoft.com/office/drawing/2014/main" id="{8B54F982-E90F-7CF1-EBEB-A1F71022E54D}"/>
              </a:ext>
            </a:extLst>
          </p:cNvPr>
          <p:cNvGrpSpPr>
            <a:grpSpLocks noChangeAspect="1"/>
          </p:cNvGrpSpPr>
          <p:nvPr/>
        </p:nvGrpSpPr>
        <p:grpSpPr>
          <a:xfrm>
            <a:off x="11496675" y="82575"/>
            <a:ext cx="564882" cy="619200"/>
            <a:chOff x="10861619" y="446098"/>
            <a:chExt cx="830106" cy="909927"/>
          </a:xfrm>
        </p:grpSpPr>
        <p:pic>
          <p:nvPicPr>
            <p:cNvPr id="14" name="Grafik 13">
              <a:extLst>
                <a:ext uri="{FF2B5EF4-FFF2-40B4-BE49-F238E27FC236}">
                  <a16:creationId xmlns:a16="http://schemas.microsoft.com/office/drawing/2014/main" id="{49209567-0D78-B689-5B64-5C579A80E7E9}"/>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61619" y="446098"/>
              <a:ext cx="830106" cy="909927"/>
            </a:xfrm>
            <a:prstGeom prst="rect">
              <a:avLst/>
            </a:prstGeom>
            <a:noFill/>
          </p:spPr>
        </p:pic>
        <p:pic>
          <p:nvPicPr>
            <p:cNvPr id="15" name="Grafik 14">
              <a:extLst>
                <a:ext uri="{FF2B5EF4-FFF2-40B4-BE49-F238E27FC236}">
                  <a16:creationId xmlns:a16="http://schemas.microsoft.com/office/drawing/2014/main" id="{434E9B6A-B166-EF94-B9B0-F870AA4B03CF}"/>
                </a:ext>
              </a:extLst>
            </p:cNvPr>
            <p:cNvPicPr>
              <a:picLocks noChangeAspect="1"/>
            </p:cNvPicPr>
            <p:nvPr/>
          </p:nvPicPr>
          <p:blipFill>
            <a:blip r:embed="rId3"/>
            <a:stretch>
              <a:fillRect/>
            </a:stretch>
          </p:blipFill>
          <p:spPr>
            <a:xfrm>
              <a:off x="10985508" y="573778"/>
              <a:ext cx="603234" cy="603234"/>
            </a:xfrm>
            <a:prstGeom prst="rect">
              <a:avLst/>
            </a:prstGeom>
          </p:spPr>
        </p:pic>
      </p:grpSp>
      <p:sp>
        <p:nvSpPr>
          <p:cNvPr id="16" name="Textfeld 15">
            <a:extLst>
              <a:ext uri="{FF2B5EF4-FFF2-40B4-BE49-F238E27FC236}">
                <a16:creationId xmlns:a16="http://schemas.microsoft.com/office/drawing/2014/main" id="{45FE60BA-502C-2851-69D3-71C58FA97A0F}"/>
              </a:ext>
            </a:extLst>
          </p:cNvPr>
          <p:cNvSpPr txBox="1"/>
          <p:nvPr/>
        </p:nvSpPr>
        <p:spPr>
          <a:xfrm>
            <a:off x="716692" y="3734345"/>
            <a:ext cx="10132283" cy="2585323"/>
          </a:xfrm>
          <a:prstGeom prst="rect">
            <a:avLst/>
          </a:prstGeom>
          <a:solidFill>
            <a:schemeClr val="accent1"/>
          </a:solidFill>
        </p:spPr>
        <p:txBody>
          <a:bodyPr wrap="square" rtlCol="0">
            <a:noAutofit/>
          </a:bodyPr>
          <a:lstStyle/>
          <a:p>
            <a:r>
              <a:rPr lang="en-US" sz="2400" dirty="0">
                <a:latin typeface="+mj-lt"/>
              </a:rPr>
              <a:t>Recommendation</a:t>
            </a:r>
          </a:p>
          <a:p>
            <a:r>
              <a:rPr lang="en-US" sz="2400" dirty="0">
                <a:solidFill>
                  <a:schemeClr val="bg1"/>
                </a:solidFill>
                <a:latin typeface="+mj-lt"/>
              </a:rPr>
              <a:t>Sport legend NFTs have a huge trading potential but might lack the direct connection between physical performance and its digital representation. </a:t>
            </a:r>
          </a:p>
          <a:p>
            <a:r>
              <a:rPr lang="en-US" sz="2400" dirty="0">
                <a:solidFill>
                  <a:schemeClr val="bg1"/>
                </a:solidFill>
                <a:latin typeface="+mj-lt"/>
              </a:rPr>
              <a:t>We therefore recommend to evaluate this option in a first stage with existing sport legends already having a broad community.</a:t>
            </a:r>
          </a:p>
          <a:p>
            <a:endParaRPr lang="en-US" dirty="0">
              <a:latin typeface="+mj-lt"/>
            </a:endParaRPr>
          </a:p>
        </p:txBody>
      </p:sp>
    </p:spTree>
    <p:extLst>
      <p:ext uri="{BB962C8B-B14F-4D97-AF65-F5344CB8AC3E}">
        <p14:creationId xmlns:p14="http://schemas.microsoft.com/office/powerpoint/2010/main" val="1955440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477455C-C078-4976-8A3A-84EE06A2F348}"/>
              </a:ext>
            </a:extLst>
          </p:cNvPr>
          <p:cNvSpPr>
            <a:spLocks noGrp="1"/>
          </p:cNvSpPr>
          <p:nvPr>
            <p:ph type="sldNum" sz="quarter" idx="10"/>
          </p:nvPr>
        </p:nvSpPr>
        <p:spPr/>
        <p:txBody>
          <a:bodyPr/>
          <a:lstStyle/>
          <a:p>
            <a:fld id="{49096D1E-A892-46F4-B423-582F2ECF1F4A}" type="slidenum">
              <a:rPr lang="de-CH" smtClean="0"/>
              <a:pPr/>
              <a:t>14</a:t>
            </a:fld>
            <a:endParaRPr lang="de-CH"/>
          </a:p>
        </p:txBody>
      </p:sp>
      <p:sp>
        <p:nvSpPr>
          <p:cNvPr id="3" name="Textplatzhalter 2">
            <a:extLst>
              <a:ext uri="{FF2B5EF4-FFF2-40B4-BE49-F238E27FC236}">
                <a16:creationId xmlns:a16="http://schemas.microsoft.com/office/drawing/2014/main" id="{C24189EF-A841-46C7-B349-2BD01D40DF67}"/>
              </a:ext>
            </a:extLst>
          </p:cNvPr>
          <p:cNvSpPr>
            <a:spLocks noGrp="1"/>
          </p:cNvSpPr>
          <p:nvPr>
            <p:ph type="body" sz="quarter" idx="11"/>
          </p:nvPr>
        </p:nvSpPr>
        <p:spPr/>
        <p:txBody>
          <a:bodyPr>
            <a:normAutofit lnSpcReduction="10000"/>
          </a:bodyPr>
          <a:lstStyle/>
          <a:p>
            <a:r>
              <a:rPr lang="en-US" dirty="0"/>
              <a:t>Signature series</a:t>
            </a:r>
            <a:endParaRPr lang="de-DE" dirty="0"/>
          </a:p>
        </p:txBody>
      </p:sp>
    </p:spTree>
    <p:extLst>
      <p:ext uri="{BB962C8B-B14F-4D97-AF65-F5344CB8AC3E}">
        <p14:creationId xmlns:p14="http://schemas.microsoft.com/office/powerpoint/2010/main" val="3676482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31AE902F-033E-6680-A5AF-646E0365183E}"/>
              </a:ext>
            </a:extLst>
          </p:cNvPr>
          <p:cNvGrpSpPr/>
          <p:nvPr/>
        </p:nvGrpSpPr>
        <p:grpSpPr>
          <a:xfrm>
            <a:off x="6759388" y="952138"/>
            <a:ext cx="3774980" cy="5663516"/>
            <a:chOff x="6759388" y="952138"/>
            <a:chExt cx="3774980" cy="5663516"/>
          </a:xfrm>
        </p:grpSpPr>
        <p:sp>
          <p:nvSpPr>
            <p:cNvPr id="11" name="Abgerundetes Rechteck 10">
              <a:extLst>
                <a:ext uri="{FF2B5EF4-FFF2-40B4-BE49-F238E27FC236}">
                  <a16:creationId xmlns:a16="http://schemas.microsoft.com/office/drawing/2014/main" id="{03C40766-54B6-1045-9015-658DDCD82529}"/>
                </a:ext>
              </a:extLst>
            </p:cNvPr>
            <p:cNvSpPr/>
            <p:nvPr/>
          </p:nvSpPr>
          <p:spPr>
            <a:xfrm>
              <a:off x="6759388" y="952138"/>
              <a:ext cx="3693459" cy="56635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C36B9757-BC68-034B-B5DA-69DA1B360F11}"/>
                </a:ext>
              </a:extLst>
            </p:cNvPr>
            <p:cNvSpPr txBox="1"/>
            <p:nvPr/>
          </p:nvSpPr>
          <p:spPr>
            <a:xfrm>
              <a:off x="7695354" y="6243515"/>
              <a:ext cx="2839014" cy="369332"/>
            </a:xfrm>
            <a:prstGeom prst="rect">
              <a:avLst/>
            </a:prstGeom>
            <a:noFill/>
          </p:spPr>
          <p:txBody>
            <a:bodyPr wrap="square" rtlCol="0">
              <a:spAutoFit/>
            </a:bodyPr>
            <a:lstStyle/>
            <a:p>
              <a:r>
                <a:rPr lang="de-DE" dirty="0">
                  <a:latin typeface="+mj-lt"/>
                </a:rPr>
                <a:t>Dominik </a:t>
              </a:r>
              <a:r>
                <a:rPr lang="de-DE" dirty="0" err="1">
                  <a:latin typeface="+mj-lt"/>
                </a:rPr>
                <a:t>Santl</a:t>
              </a:r>
              <a:endParaRPr lang="de-DE" dirty="0">
                <a:latin typeface="+mj-lt"/>
              </a:endParaRPr>
            </a:p>
          </p:txBody>
        </p:sp>
      </p:grpSp>
      <p:sp>
        <p:nvSpPr>
          <p:cNvPr id="2" name="Foliennummernplatzhalter 1">
            <a:extLst>
              <a:ext uri="{FF2B5EF4-FFF2-40B4-BE49-F238E27FC236}">
                <a16:creationId xmlns:a16="http://schemas.microsoft.com/office/drawing/2014/main" id="{3BE13A6E-5E0D-47AB-88C8-04D975010238}"/>
              </a:ext>
            </a:extLst>
          </p:cNvPr>
          <p:cNvSpPr>
            <a:spLocks noGrp="1"/>
          </p:cNvSpPr>
          <p:nvPr>
            <p:ph type="sldNum" sz="quarter" idx="10"/>
          </p:nvPr>
        </p:nvSpPr>
        <p:spPr/>
        <p:txBody>
          <a:bodyPr/>
          <a:lstStyle/>
          <a:p>
            <a:fld id="{49096D1E-A892-46F4-B423-582F2ECF1F4A}" type="slidenum">
              <a:rPr lang="en-US" smtClean="0"/>
              <a:pPr/>
              <a:t>15</a:t>
            </a:fld>
            <a:endParaRPr lang="en-US"/>
          </a:p>
        </p:txBody>
      </p:sp>
      <p:sp>
        <p:nvSpPr>
          <p:cNvPr id="3" name="Inhaltsplatzhalter 2">
            <a:extLst>
              <a:ext uri="{FF2B5EF4-FFF2-40B4-BE49-F238E27FC236}">
                <a16:creationId xmlns:a16="http://schemas.microsoft.com/office/drawing/2014/main" id="{4E8B9641-7C15-4378-80CA-FC36FD1B0CD4}"/>
              </a:ext>
            </a:extLst>
          </p:cNvPr>
          <p:cNvSpPr>
            <a:spLocks noGrp="1"/>
          </p:cNvSpPr>
          <p:nvPr>
            <p:ph sz="quarter" idx="13"/>
          </p:nvPr>
        </p:nvSpPr>
        <p:spPr/>
        <p:txBody>
          <a:bodyPr/>
          <a:lstStyle/>
          <a:p>
            <a:r>
              <a:rPr lang="en-US" dirty="0"/>
              <a:t>Bownce NFT routes</a:t>
            </a:r>
          </a:p>
        </p:txBody>
      </p:sp>
      <p:sp>
        <p:nvSpPr>
          <p:cNvPr id="5" name="Textplatzhalter 4">
            <a:extLst>
              <a:ext uri="{FF2B5EF4-FFF2-40B4-BE49-F238E27FC236}">
                <a16:creationId xmlns:a16="http://schemas.microsoft.com/office/drawing/2014/main" id="{E7DE2100-BECF-4B98-8C04-85D2F60DFE73}"/>
              </a:ext>
            </a:extLst>
          </p:cNvPr>
          <p:cNvSpPr>
            <a:spLocks noGrp="1"/>
          </p:cNvSpPr>
          <p:nvPr>
            <p:ph type="body" sz="quarter" idx="17"/>
          </p:nvPr>
        </p:nvSpPr>
        <p:spPr/>
        <p:txBody>
          <a:bodyPr/>
          <a:lstStyle/>
          <a:p>
            <a:r>
              <a:rPr lang="en-US"/>
              <a:t>Signature Series</a:t>
            </a:r>
          </a:p>
        </p:txBody>
      </p:sp>
      <p:sp>
        <p:nvSpPr>
          <p:cNvPr id="7" name="Textplatzhalter 6">
            <a:extLst>
              <a:ext uri="{FF2B5EF4-FFF2-40B4-BE49-F238E27FC236}">
                <a16:creationId xmlns:a16="http://schemas.microsoft.com/office/drawing/2014/main" id="{A8127B9D-4AB6-1F4A-B6B6-F7D769438E9E}"/>
              </a:ext>
            </a:extLst>
          </p:cNvPr>
          <p:cNvSpPr>
            <a:spLocks noGrp="1"/>
          </p:cNvSpPr>
          <p:nvPr>
            <p:ph type="body" sz="quarter" idx="18"/>
          </p:nvPr>
        </p:nvSpPr>
        <p:spPr>
          <a:xfrm>
            <a:off x="500516" y="1306236"/>
            <a:ext cx="5427533" cy="5002820"/>
          </a:xfrm>
        </p:spPr>
        <p:txBody>
          <a:bodyPr/>
          <a:lstStyle/>
          <a:p>
            <a:r>
              <a:rPr lang="en-US" b="1" dirty="0"/>
              <a:t>Play and compete against a hero of your sport. </a:t>
            </a:r>
          </a:p>
          <a:p>
            <a:r>
              <a:rPr lang="en-US" dirty="0">
                <a:latin typeface="+mn-lt"/>
              </a:rPr>
              <a:t>Compare your Bownce Map with the one of </a:t>
            </a:r>
          </a:p>
          <a:p>
            <a:r>
              <a:rPr lang="en-US" dirty="0">
                <a:latin typeface="+mn-lt"/>
              </a:rPr>
              <a:t>Sport heroes. </a:t>
            </a:r>
          </a:p>
          <a:p>
            <a:endParaRPr lang="en-US" dirty="0">
              <a:latin typeface="+mn-lt"/>
            </a:endParaRPr>
          </a:p>
          <a:p>
            <a:pPr marL="285750" indent="-285750">
              <a:buFont typeface="Arial" panose="020B0604020202020204" pitchFamily="34" charset="0"/>
              <a:buChar char="•"/>
            </a:pPr>
            <a:r>
              <a:rPr lang="en-US" dirty="0">
                <a:latin typeface="+mn-lt"/>
              </a:rPr>
              <a:t>Kick-Boxing: Dominik </a:t>
            </a:r>
            <a:r>
              <a:rPr lang="en-US" dirty="0" err="1">
                <a:latin typeface="+mn-lt"/>
              </a:rPr>
              <a:t>Santl</a:t>
            </a:r>
            <a:endParaRPr lang="en-US" dirty="0">
              <a:latin typeface="+mn-lt"/>
            </a:endParaRPr>
          </a:p>
          <a:p>
            <a:pPr marL="285750" indent="-285750">
              <a:buFont typeface="Arial" panose="020B0604020202020204" pitchFamily="34" charset="0"/>
              <a:buChar char="•"/>
            </a:pPr>
            <a:r>
              <a:rPr lang="en-US" dirty="0">
                <a:latin typeface="+mn-lt"/>
              </a:rPr>
              <a:t>Kick-Boxing: Andrii </a:t>
            </a:r>
            <a:r>
              <a:rPr lang="en-US" dirty="0" err="1">
                <a:latin typeface="+mn-lt"/>
              </a:rPr>
              <a:t>Mezentsev</a:t>
            </a:r>
            <a:endParaRPr lang="en-US" dirty="0">
              <a:latin typeface="+mn-lt"/>
            </a:endParaRPr>
          </a:p>
          <a:p>
            <a:pPr marL="285750" indent="-285750">
              <a:buFont typeface="Arial" panose="020B0604020202020204" pitchFamily="34" charset="0"/>
              <a:buChar char="•"/>
            </a:pPr>
            <a:r>
              <a:rPr lang="en-US" dirty="0">
                <a:latin typeface="+mn-lt"/>
              </a:rPr>
              <a:t>Soccer: Eintracht Braunschweig players</a:t>
            </a:r>
          </a:p>
          <a:p>
            <a:pPr marL="285750" indent="-285750">
              <a:buFont typeface="Arial" panose="020B0604020202020204" pitchFamily="34" charset="0"/>
              <a:buChar char="•"/>
            </a:pPr>
            <a:r>
              <a:rPr lang="en-US" dirty="0">
                <a:latin typeface="+mn-lt"/>
              </a:rPr>
              <a:t>Soccer: Robert Lewandowski </a:t>
            </a:r>
          </a:p>
          <a:p>
            <a:pPr marL="285750" indent="-285750">
              <a:buFont typeface="Arial" panose="020B0604020202020204" pitchFamily="34" charset="0"/>
              <a:buChar char="•"/>
            </a:pPr>
            <a:r>
              <a:rPr lang="en-US" dirty="0">
                <a:latin typeface="+mn-lt"/>
              </a:rPr>
              <a:t>Soccer: </a:t>
            </a:r>
            <a:r>
              <a:rPr lang="en-US" dirty="0" err="1">
                <a:latin typeface="+mn-lt"/>
              </a:rPr>
              <a:t>Joschua</a:t>
            </a:r>
            <a:r>
              <a:rPr lang="en-US" dirty="0">
                <a:latin typeface="+mn-lt"/>
              </a:rPr>
              <a:t> Kimmich</a:t>
            </a:r>
          </a:p>
          <a:p>
            <a:pPr marL="285750" indent="-285750">
              <a:buFont typeface="Arial" panose="020B0604020202020204" pitchFamily="34" charset="0"/>
              <a:buChar char="•"/>
            </a:pPr>
            <a:r>
              <a:rPr lang="en-US" dirty="0">
                <a:latin typeface="+mn-lt"/>
              </a:rPr>
              <a:t>Karate: Danny </a:t>
            </a:r>
            <a:r>
              <a:rPr lang="en-US" dirty="0" err="1">
                <a:latin typeface="+mn-lt"/>
              </a:rPr>
              <a:t>Etkin</a:t>
            </a:r>
            <a:endParaRPr lang="en-US" dirty="0">
              <a:latin typeface="+mn-lt"/>
            </a:endParaRPr>
          </a:p>
          <a:p>
            <a:pPr marL="285750" indent="-285750">
              <a:buFont typeface="Arial" panose="020B0604020202020204" pitchFamily="34" charset="0"/>
              <a:buChar char="•"/>
            </a:pPr>
            <a:r>
              <a:rPr lang="en-US" dirty="0">
                <a:latin typeface="+mn-lt"/>
              </a:rPr>
              <a:t>Karate: Haley Glass</a:t>
            </a:r>
          </a:p>
          <a:p>
            <a:endParaRPr lang="en-US" dirty="0">
              <a:latin typeface="+mn-lt"/>
            </a:endParaRPr>
          </a:p>
          <a:p>
            <a:r>
              <a:rPr lang="en-US" dirty="0">
                <a:latin typeface="+mn-lt"/>
              </a:rPr>
              <a:t>The generated Pictures can be earned or even bought by the Bowncers.</a:t>
            </a:r>
          </a:p>
          <a:p>
            <a:endParaRPr lang="en-US" sz="1800" dirty="0">
              <a:latin typeface="+mn-lt"/>
            </a:endParaRPr>
          </a:p>
          <a:p>
            <a:endParaRPr lang="en-US" sz="1800" dirty="0">
              <a:latin typeface="+mn-lt"/>
            </a:endParaRPr>
          </a:p>
        </p:txBody>
      </p:sp>
      <p:sp>
        <p:nvSpPr>
          <p:cNvPr id="89" name="Fußzeilenplatzhalter 5">
            <a:extLst>
              <a:ext uri="{FF2B5EF4-FFF2-40B4-BE49-F238E27FC236}">
                <a16:creationId xmlns:a16="http://schemas.microsoft.com/office/drawing/2014/main" id="{32DF3BE2-066B-4A10-B042-CB8D0865D573}"/>
              </a:ext>
            </a:extLst>
          </p:cNvPr>
          <p:cNvSpPr txBox="1">
            <a:spLocks/>
          </p:cNvSpPr>
          <p:nvPr/>
        </p:nvSpPr>
        <p:spPr>
          <a:xfrm>
            <a:off x="1139520" y="6513320"/>
            <a:ext cx="5427533" cy="204668"/>
          </a:xfrm>
          <a:prstGeom prst="rect">
            <a:avLst/>
          </a:prstGeom>
          <a:solidFill>
            <a:srgbClr val="FFFFFF"/>
          </a:solidFill>
        </p:spPr>
        <p:txBody>
          <a:bodyPr vert="horz" lIns="0" tIns="0" rIns="0" bIns="0" rtlCol="0" anchor="t"/>
          <a:lstStyle>
            <a:defPPr>
              <a:defRPr lang="de-DE"/>
            </a:defPPr>
            <a:lvl1pPr marL="0" algn="l" defTabSz="457200" rtl="0" eaLnBrk="1" latinLnBrk="0" hangingPunct="1">
              <a:defRPr sz="800"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solidFill>
                  <a:srgbClr val="4B4B4B"/>
                </a:solidFill>
                <a:latin typeface="Gotham Light" pitchFamily="2" charset="0"/>
                <a:cs typeface="Arial" panose="020B0604020202020204" pitchFamily="34" charset="0"/>
              </a:rPr>
              <a:t>© Inacta AG • Bownce Token Economics • </a:t>
            </a:r>
            <a:r>
              <a:rPr lang="en-US" b="1">
                <a:solidFill>
                  <a:srgbClr val="4B4B4B"/>
                </a:solidFill>
                <a:latin typeface="Gotham Light" pitchFamily="2" charset="0"/>
                <a:cs typeface="Arial" panose="020B0604020202020204" pitchFamily="34" charset="0"/>
              </a:rPr>
              <a:t>CONFIDENTIAL</a:t>
            </a:r>
          </a:p>
        </p:txBody>
      </p:sp>
      <p:sp>
        <p:nvSpPr>
          <p:cNvPr id="19" name="Oval 18">
            <a:extLst>
              <a:ext uri="{FF2B5EF4-FFF2-40B4-BE49-F238E27FC236}">
                <a16:creationId xmlns:a16="http://schemas.microsoft.com/office/drawing/2014/main" id="{03D6284A-2057-3F46-942B-79F2B8D7523A}"/>
              </a:ext>
            </a:extLst>
          </p:cNvPr>
          <p:cNvSpPr/>
          <p:nvPr/>
        </p:nvSpPr>
        <p:spPr>
          <a:xfrm>
            <a:off x="7566211" y="4246107"/>
            <a:ext cx="2079812" cy="195930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a:extLst>
              <a:ext uri="{FF2B5EF4-FFF2-40B4-BE49-F238E27FC236}">
                <a16:creationId xmlns:a16="http://schemas.microsoft.com/office/drawing/2014/main" id="{44DE0569-C776-D740-BB3D-01D49D47C747}"/>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saturation sat="149000"/>
                    </a14:imgEffect>
                  </a14:imgLayer>
                </a14:imgProps>
              </a:ext>
            </a:extLst>
          </a:blip>
          <a:srcRect l="10623" t="7594" r="9498" b="6155"/>
          <a:stretch/>
        </p:blipFill>
        <p:spPr>
          <a:xfrm>
            <a:off x="7333129" y="4062175"/>
            <a:ext cx="2545976" cy="2189762"/>
          </a:xfrm>
          <a:prstGeom prst="rect">
            <a:avLst/>
          </a:prstGeom>
        </p:spPr>
      </p:pic>
      <p:grpSp>
        <p:nvGrpSpPr>
          <p:cNvPr id="4" name="Gruppieren 3">
            <a:extLst>
              <a:ext uri="{FF2B5EF4-FFF2-40B4-BE49-F238E27FC236}">
                <a16:creationId xmlns:a16="http://schemas.microsoft.com/office/drawing/2014/main" id="{3788FE80-D263-2C91-F185-76229909034E}"/>
              </a:ext>
            </a:extLst>
          </p:cNvPr>
          <p:cNvGrpSpPr>
            <a:grpSpLocks noChangeAspect="1"/>
          </p:cNvGrpSpPr>
          <p:nvPr/>
        </p:nvGrpSpPr>
        <p:grpSpPr>
          <a:xfrm>
            <a:off x="11496675" y="84832"/>
            <a:ext cx="564882" cy="619200"/>
            <a:chOff x="10861619" y="446098"/>
            <a:chExt cx="830106" cy="909927"/>
          </a:xfrm>
        </p:grpSpPr>
        <p:pic>
          <p:nvPicPr>
            <p:cNvPr id="15" name="Grafik 14">
              <a:extLst>
                <a:ext uri="{FF2B5EF4-FFF2-40B4-BE49-F238E27FC236}">
                  <a16:creationId xmlns:a16="http://schemas.microsoft.com/office/drawing/2014/main" id="{4BC05CD9-D2D2-1E44-B2E9-426B46FC40FD}"/>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61619" y="446098"/>
              <a:ext cx="830106" cy="909927"/>
            </a:xfrm>
            <a:prstGeom prst="rect">
              <a:avLst/>
            </a:prstGeom>
            <a:noFill/>
          </p:spPr>
        </p:pic>
        <p:pic>
          <p:nvPicPr>
            <p:cNvPr id="12" name="Grafik 11">
              <a:extLst>
                <a:ext uri="{FF2B5EF4-FFF2-40B4-BE49-F238E27FC236}">
                  <a16:creationId xmlns:a16="http://schemas.microsoft.com/office/drawing/2014/main" id="{EB28A4E1-39D3-9E29-29CD-A184DA8AA582}"/>
                </a:ext>
              </a:extLst>
            </p:cNvPr>
            <p:cNvPicPr>
              <a:picLocks noChangeAspect="1"/>
            </p:cNvPicPr>
            <p:nvPr/>
          </p:nvPicPr>
          <p:blipFill>
            <a:blip r:embed="rId5"/>
            <a:stretch>
              <a:fillRect/>
            </a:stretch>
          </p:blipFill>
          <p:spPr>
            <a:xfrm>
              <a:off x="11015552" y="667167"/>
              <a:ext cx="522429" cy="522429"/>
            </a:xfrm>
            <a:prstGeom prst="rect">
              <a:avLst/>
            </a:prstGeom>
          </p:spPr>
        </p:pic>
      </p:grpSp>
      <p:pic>
        <p:nvPicPr>
          <p:cNvPr id="1028" name="Picture 4" descr="Galaxy Gym: Kick- &amp; Thaiboxstudio - Kampfsportschule in Regensburg">
            <a:extLst>
              <a:ext uri="{FF2B5EF4-FFF2-40B4-BE49-F238E27FC236}">
                <a16:creationId xmlns:a16="http://schemas.microsoft.com/office/drawing/2014/main" id="{5B568F4D-F9C6-182A-B869-0082A24B3399}"/>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7186610" y="1114588"/>
            <a:ext cx="2842346" cy="284234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336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0CAC12-A4CE-5D4E-9E49-681D927912F2}"/>
              </a:ext>
            </a:extLst>
          </p:cNvPr>
          <p:cNvSpPr>
            <a:spLocks noGrp="1"/>
          </p:cNvSpPr>
          <p:nvPr>
            <p:ph type="sldNum" sz="quarter" idx="10"/>
          </p:nvPr>
        </p:nvSpPr>
        <p:spPr/>
        <p:txBody>
          <a:bodyPr/>
          <a:lstStyle/>
          <a:p>
            <a:fld id="{49096D1E-A892-46F4-B423-582F2ECF1F4A}" type="slidenum">
              <a:rPr lang="en-US" smtClean="0"/>
              <a:pPr/>
              <a:t>16</a:t>
            </a:fld>
            <a:endParaRPr lang="en-US"/>
          </a:p>
        </p:txBody>
      </p:sp>
      <p:sp>
        <p:nvSpPr>
          <p:cNvPr id="3" name="Content Placeholder 2">
            <a:extLst>
              <a:ext uri="{FF2B5EF4-FFF2-40B4-BE49-F238E27FC236}">
                <a16:creationId xmlns:a16="http://schemas.microsoft.com/office/drawing/2014/main" id="{0371029F-0173-6148-AAF1-F9F5559C606A}"/>
              </a:ext>
            </a:extLst>
          </p:cNvPr>
          <p:cNvSpPr>
            <a:spLocks noGrp="1"/>
          </p:cNvSpPr>
          <p:nvPr>
            <p:ph sz="quarter" idx="13"/>
          </p:nvPr>
        </p:nvSpPr>
        <p:spPr/>
        <p:txBody>
          <a:bodyPr/>
          <a:lstStyle/>
          <a:p>
            <a:r>
              <a:rPr lang="en-US" dirty="0"/>
              <a:t>Bownce NFT routes</a:t>
            </a:r>
          </a:p>
        </p:txBody>
      </p:sp>
      <p:sp>
        <p:nvSpPr>
          <p:cNvPr id="4" name="Text Placeholder 3">
            <a:extLst>
              <a:ext uri="{FF2B5EF4-FFF2-40B4-BE49-F238E27FC236}">
                <a16:creationId xmlns:a16="http://schemas.microsoft.com/office/drawing/2014/main" id="{97F5FAA4-684D-5844-96CD-8C7EE1D4C223}"/>
              </a:ext>
            </a:extLst>
          </p:cNvPr>
          <p:cNvSpPr>
            <a:spLocks noGrp="1"/>
          </p:cNvSpPr>
          <p:nvPr>
            <p:ph type="body" sz="quarter" idx="17"/>
          </p:nvPr>
        </p:nvSpPr>
        <p:spPr>
          <a:xfrm>
            <a:off x="500517" y="606063"/>
            <a:ext cx="11413284" cy="692151"/>
          </a:xfrm>
        </p:spPr>
        <p:txBody>
          <a:bodyPr/>
          <a:lstStyle/>
          <a:p>
            <a:r>
              <a:rPr lang="en-US"/>
              <a:t>Benchmarks</a:t>
            </a:r>
          </a:p>
          <a:p>
            <a:endParaRPr lang="en-US"/>
          </a:p>
          <a:p>
            <a:r>
              <a:rPr lang="en-US"/>
              <a:t>No Benchmarks in NFT World</a:t>
            </a:r>
          </a:p>
        </p:txBody>
      </p:sp>
      <p:sp>
        <p:nvSpPr>
          <p:cNvPr id="17" name="Fußzeilenplatzhalter 5">
            <a:extLst>
              <a:ext uri="{FF2B5EF4-FFF2-40B4-BE49-F238E27FC236}">
                <a16:creationId xmlns:a16="http://schemas.microsoft.com/office/drawing/2014/main" id="{CBB1BC31-9498-4A50-8443-D60CB2F7E1AB}"/>
              </a:ext>
            </a:extLst>
          </p:cNvPr>
          <p:cNvSpPr txBox="1">
            <a:spLocks/>
          </p:cNvSpPr>
          <p:nvPr/>
        </p:nvSpPr>
        <p:spPr>
          <a:xfrm>
            <a:off x="1139520" y="6513320"/>
            <a:ext cx="5427533" cy="204668"/>
          </a:xfrm>
          <a:prstGeom prst="rect">
            <a:avLst/>
          </a:prstGeom>
          <a:solidFill>
            <a:srgbClr val="FFFFFF"/>
          </a:solidFill>
        </p:spPr>
        <p:txBody>
          <a:bodyPr vert="horz" lIns="0" tIns="0" rIns="0" bIns="0" rtlCol="0" anchor="t"/>
          <a:lstStyle>
            <a:defPPr>
              <a:defRPr lang="de-DE"/>
            </a:defPPr>
            <a:lvl1pPr marL="0" algn="l" defTabSz="457200" rtl="0" eaLnBrk="1" latinLnBrk="0" hangingPunct="1">
              <a:defRPr sz="800"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solidFill>
                  <a:srgbClr val="4B4B4B"/>
                </a:solidFill>
                <a:latin typeface="Gotham Light" pitchFamily="2" charset="0"/>
                <a:cs typeface="Arial" panose="020B0604020202020204" pitchFamily="34" charset="0"/>
              </a:rPr>
              <a:t>© Inacta AG • Bownce Token Economics • </a:t>
            </a:r>
            <a:r>
              <a:rPr lang="en-US" b="1">
                <a:solidFill>
                  <a:srgbClr val="4B4B4B"/>
                </a:solidFill>
                <a:latin typeface="Gotham Light" pitchFamily="2" charset="0"/>
                <a:cs typeface="Arial" panose="020B0604020202020204" pitchFamily="34" charset="0"/>
              </a:rPr>
              <a:t>CONFIDENTIAL</a:t>
            </a:r>
          </a:p>
        </p:txBody>
      </p:sp>
      <p:pic>
        <p:nvPicPr>
          <p:cNvPr id="20" name="Picture 2" descr="Using Maps and Data Vis to Understand Tennis">
            <a:extLst>
              <a:ext uri="{FF2B5EF4-FFF2-40B4-BE49-F238E27FC236}">
                <a16:creationId xmlns:a16="http://schemas.microsoft.com/office/drawing/2014/main" id="{40CA144F-504B-FB43-BAB3-D2B937C2B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4425" y="2213501"/>
            <a:ext cx="5427533" cy="345774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Amateur players' heatmaps most similar to Man Utd's Fred of the pros -  Planet Football">
            <a:extLst>
              <a:ext uri="{FF2B5EF4-FFF2-40B4-BE49-F238E27FC236}">
                <a16:creationId xmlns:a16="http://schemas.microsoft.com/office/drawing/2014/main" id="{01219E11-AFCB-044A-8EDD-4608D074A6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232"/>
          <a:stretch/>
        </p:blipFill>
        <p:spPr bwMode="auto">
          <a:xfrm>
            <a:off x="822208" y="2213501"/>
            <a:ext cx="3329105" cy="34577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ieren 10">
            <a:extLst>
              <a:ext uri="{FF2B5EF4-FFF2-40B4-BE49-F238E27FC236}">
                <a16:creationId xmlns:a16="http://schemas.microsoft.com/office/drawing/2014/main" id="{42DA5F38-8748-4879-39BE-4253DB5A9E6F}"/>
              </a:ext>
            </a:extLst>
          </p:cNvPr>
          <p:cNvGrpSpPr>
            <a:grpSpLocks noChangeAspect="1"/>
          </p:cNvGrpSpPr>
          <p:nvPr/>
        </p:nvGrpSpPr>
        <p:grpSpPr>
          <a:xfrm>
            <a:off x="11496675" y="84832"/>
            <a:ext cx="564882" cy="619200"/>
            <a:chOff x="10861619" y="446098"/>
            <a:chExt cx="830106" cy="909927"/>
          </a:xfrm>
        </p:grpSpPr>
        <p:pic>
          <p:nvPicPr>
            <p:cNvPr id="12" name="Grafik 11">
              <a:extLst>
                <a:ext uri="{FF2B5EF4-FFF2-40B4-BE49-F238E27FC236}">
                  <a16:creationId xmlns:a16="http://schemas.microsoft.com/office/drawing/2014/main" id="{97A65C09-E867-FB42-3CA7-BF2B1E2D5C1B}"/>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61619" y="446098"/>
              <a:ext cx="830106" cy="909927"/>
            </a:xfrm>
            <a:prstGeom prst="rect">
              <a:avLst/>
            </a:prstGeom>
            <a:noFill/>
          </p:spPr>
        </p:pic>
        <p:pic>
          <p:nvPicPr>
            <p:cNvPr id="13" name="Grafik 12">
              <a:extLst>
                <a:ext uri="{FF2B5EF4-FFF2-40B4-BE49-F238E27FC236}">
                  <a16:creationId xmlns:a16="http://schemas.microsoft.com/office/drawing/2014/main" id="{B151A56A-3592-43A6-1FD8-199036735822}"/>
                </a:ext>
              </a:extLst>
            </p:cNvPr>
            <p:cNvPicPr>
              <a:picLocks noChangeAspect="1"/>
            </p:cNvPicPr>
            <p:nvPr/>
          </p:nvPicPr>
          <p:blipFill>
            <a:blip r:embed="rId5"/>
            <a:stretch>
              <a:fillRect/>
            </a:stretch>
          </p:blipFill>
          <p:spPr>
            <a:xfrm>
              <a:off x="11015552" y="667167"/>
              <a:ext cx="522429" cy="522429"/>
            </a:xfrm>
            <a:prstGeom prst="rect">
              <a:avLst/>
            </a:prstGeom>
          </p:spPr>
        </p:pic>
      </p:grpSp>
    </p:spTree>
    <p:extLst>
      <p:ext uri="{BB962C8B-B14F-4D97-AF65-F5344CB8AC3E}">
        <p14:creationId xmlns:p14="http://schemas.microsoft.com/office/powerpoint/2010/main" val="584834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4929122-DF0F-734B-A42B-7A1888A6EDA4}"/>
              </a:ext>
            </a:extLst>
          </p:cNvPr>
          <p:cNvSpPr>
            <a:spLocks noGrp="1"/>
          </p:cNvSpPr>
          <p:nvPr>
            <p:ph type="sldNum" sz="quarter" idx="10"/>
          </p:nvPr>
        </p:nvSpPr>
        <p:spPr/>
        <p:txBody>
          <a:bodyPr/>
          <a:lstStyle/>
          <a:p>
            <a:fld id="{49096D1E-A892-46F4-B423-582F2ECF1F4A}" type="slidenum">
              <a:rPr lang="de-CH" smtClean="0"/>
              <a:pPr/>
              <a:t>17</a:t>
            </a:fld>
            <a:endParaRPr lang="de-CH"/>
          </a:p>
        </p:txBody>
      </p:sp>
      <p:sp>
        <p:nvSpPr>
          <p:cNvPr id="7" name="Inhaltsplatzhalter 2">
            <a:extLst>
              <a:ext uri="{FF2B5EF4-FFF2-40B4-BE49-F238E27FC236}">
                <a16:creationId xmlns:a16="http://schemas.microsoft.com/office/drawing/2014/main" id="{304BDA0F-25F0-C14E-A283-50CD7BC859E2}"/>
              </a:ext>
            </a:extLst>
          </p:cNvPr>
          <p:cNvSpPr>
            <a:spLocks noGrp="1"/>
          </p:cNvSpPr>
          <p:nvPr>
            <p:ph sz="quarter" idx="13"/>
          </p:nvPr>
        </p:nvSpPr>
        <p:spPr/>
        <p:txBody>
          <a:bodyPr/>
          <a:lstStyle/>
          <a:p>
            <a:r>
              <a:rPr lang="en-US" dirty="0"/>
              <a:t>Bownce NFT routes</a:t>
            </a:r>
          </a:p>
        </p:txBody>
      </p:sp>
      <p:sp>
        <p:nvSpPr>
          <p:cNvPr id="4" name="Textplatzhalter 3">
            <a:extLst>
              <a:ext uri="{FF2B5EF4-FFF2-40B4-BE49-F238E27FC236}">
                <a16:creationId xmlns:a16="http://schemas.microsoft.com/office/drawing/2014/main" id="{61B5E094-1261-044B-9DC6-53A25F8217D7}"/>
              </a:ext>
            </a:extLst>
          </p:cNvPr>
          <p:cNvSpPr>
            <a:spLocks noGrp="1"/>
          </p:cNvSpPr>
          <p:nvPr>
            <p:ph type="body" sz="quarter" idx="17"/>
          </p:nvPr>
        </p:nvSpPr>
        <p:spPr>
          <a:xfrm>
            <a:off x="500517" y="606063"/>
            <a:ext cx="10024234" cy="692151"/>
          </a:xfrm>
        </p:spPr>
        <p:txBody>
          <a:bodyPr/>
          <a:lstStyle/>
          <a:p>
            <a:r>
              <a:rPr lang="en-US"/>
              <a:t>Collecting NFT of Sport Heroes is easy and doesn‘t require complex system integrations</a:t>
            </a:r>
          </a:p>
          <a:p>
            <a:endParaRPr lang="en-US"/>
          </a:p>
        </p:txBody>
      </p:sp>
      <p:sp>
        <p:nvSpPr>
          <p:cNvPr id="5" name="Textplatzhalter 4">
            <a:extLst>
              <a:ext uri="{FF2B5EF4-FFF2-40B4-BE49-F238E27FC236}">
                <a16:creationId xmlns:a16="http://schemas.microsoft.com/office/drawing/2014/main" id="{920F09C9-B9AB-EC49-99C1-D351422F15CF}"/>
              </a:ext>
            </a:extLst>
          </p:cNvPr>
          <p:cNvSpPr>
            <a:spLocks noGrp="1"/>
          </p:cNvSpPr>
          <p:nvPr>
            <p:ph type="body" sz="quarter" idx="18"/>
          </p:nvPr>
        </p:nvSpPr>
        <p:spPr/>
        <p:txBody>
          <a:bodyPr/>
          <a:lstStyle/>
          <a:p>
            <a:r>
              <a:rPr lang="de-DE" sz="2400" dirty="0"/>
              <a:t>Pro</a:t>
            </a:r>
          </a:p>
        </p:txBody>
      </p:sp>
      <p:sp>
        <p:nvSpPr>
          <p:cNvPr id="6" name="Textplatzhalter 5">
            <a:extLst>
              <a:ext uri="{FF2B5EF4-FFF2-40B4-BE49-F238E27FC236}">
                <a16:creationId xmlns:a16="http://schemas.microsoft.com/office/drawing/2014/main" id="{320FA765-0646-8D42-901A-D5419FDBE4CD}"/>
              </a:ext>
            </a:extLst>
          </p:cNvPr>
          <p:cNvSpPr>
            <a:spLocks noGrp="1"/>
          </p:cNvSpPr>
          <p:nvPr>
            <p:ph type="body" sz="quarter" idx="20"/>
          </p:nvPr>
        </p:nvSpPr>
        <p:spPr/>
        <p:txBody>
          <a:bodyPr/>
          <a:lstStyle/>
          <a:p>
            <a:pPr marL="285750" indent="-285750">
              <a:buFont typeface="Arial" panose="020B0604020202020204" pitchFamily="34" charset="0"/>
              <a:buChar char="•"/>
            </a:pPr>
            <a:r>
              <a:rPr lang="en-US" sz="1600" dirty="0"/>
              <a:t>Huge fan engagement potential</a:t>
            </a:r>
          </a:p>
          <a:p>
            <a:pPr marL="285750" indent="-285750">
              <a:buFont typeface="Arial" panose="020B0604020202020204" pitchFamily="34" charset="0"/>
              <a:buChar char="•"/>
            </a:pPr>
            <a:r>
              <a:rPr lang="en-US" sz="1600" dirty="0"/>
              <a:t>Motivation for further personal Bownce activity </a:t>
            </a:r>
          </a:p>
          <a:p>
            <a:pPr marL="285750" indent="-285750">
              <a:buFont typeface="Arial" panose="020B0604020202020204" pitchFamily="34" charset="0"/>
              <a:buChar char="•"/>
            </a:pPr>
            <a:r>
              <a:rPr lang="en-US" sz="1600" dirty="0"/>
              <a:t>Potential for trading </a:t>
            </a:r>
          </a:p>
          <a:p>
            <a:pPr marL="285750" indent="-285750">
              <a:buFont typeface="Arial" panose="020B0604020202020204" pitchFamily="34" charset="0"/>
              <a:buChar char="•"/>
            </a:pPr>
            <a:r>
              <a:rPr lang="en-US" sz="1600" dirty="0"/>
              <a:t>Earn and buy options</a:t>
            </a:r>
          </a:p>
          <a:p>
            <a:pPr marL="285750" indent="-285750">
              <a:buFont typeface="Arial" panose="020B0604020202020204" pitchFamily="34" charset="0"/>
              <a:buChar char="•"/>
            </a:pPr>
            <a:r>
              <a:rPr lang="en-US" sz="1600" dirty="0"/>
              <a:t>Different design options</a:t>
            </a:r>
          </a:p>
        </p:txBody>
      </p:sp>
      <p:sp>
        <p:nvSpPr>
          <p:cNvPr id="8" name="Textplatzhalter 7">
            <a:extLst>
              <a:ext uri="{FF2B5EF4-FFF2-40B4-BE49-F238E27FC236}">
                <a16:creationId xmlns:a16="http://schemas.microsoft.com/office/drawing/2014/main" id="{E234E66C-0D98-D143-9BFC-95117F26DDCD}"/>
              </a:ext>
            </a:extLst>
          </p:cNvPr>
          <p:cNvSpPr>
            <a:spLocks noGrp="1"/>
          </p:cNvSpPr>
          <p:nvPr>
            <p:ph type="body" sz="quarter" idx="25"/>
          </p:nvPr>
        </p:nvSpPr>
        <p:spPr/>
        <p:txBody>
          <a:bodyPr/>
          <a:lstStyle/>
          <a:p>
            <a:r>
              <a:rPr lang="de-DE" sz="2400" dirty="0" err="1"/>
              <a:t>Cons</a:t>
            </a:r>
            <a:endParaRPr lang="de-DE" sz="2400" dirty="0"/>
          </a:p>
        </p:txBody>
      </p:sp>
      <p:sp>
        <p:nvSpPr>
          <p:cNvPr id="9" name="Textplatzhalter 8">
            <a:extLst>
              <a:ext uri="{FF2B5EF4-FFF2-40B4-BE49-F238E27FC236}">
                <a16:creationId xmlns:a16="http://schemas.microsoft.com/office/drawing/2014/main" id="{35D97ED9-94F1-BB48-BEEB-2D512FB966B2}"/>
              </a:ext>
            </a:extLst>
          </p:cNvPr>
          <p:cNvSpPr>
            <a:spLocks noGrp="1"/>
          </p:cNvSpPr>
          <p:nvPr>
            <p:ph type="body" sz="quarter" idx="26"/>
          </p:nvPr>
        </p:nvSpPr>
        <p:spPr>
          <a:xfrm>
            <a:off x="6272460" y="1824257"/>
            <a:ext cx="5490909" cy="1679339"/>
          </a:xfrm>
        </p:spPr>
        <p:txBody>
          <a:bodyPr/>
          <a:lstStyle/>
          <a:p>
            <a:pPr marL="342900" indent="-342900">
              <a:buFont typeface="Arial" panose="020B0604020202020204" pitchFamily="34" charset="0"/>
              <a:buChar char="•"/>
            </a:pPr>
            <a:r>
              <a:rPr lang="en-US" sz="1600" dirty="0"/>
              <a:t>Find Heroes for Bownce</a:t>
            </a:r>
          </a:p>
          <a:p>
            <a:pPr marL="342900" indent="-342900">
              <a:buFont typeface="Arial" panose="020B0604020202020204" pitchFamily="34" charset="0"/>
              <a:buChar char="•"/>
            </a:pPr>
            <a:r>
              <a:rPr lang="en-US" sz="1600" dirty="0"/>
              <a:t>Integration in system</a:t>
            </a:r>
          </a:p>
          <a:p>
            <a:pPr marL="342900" indent="-342900">
              <a:buFont typeface="Arial" panose="020B0604020202020204" pitchFamily="34" charset="0"/>
              <a:buChar char="•"/>
            </a:pPr>
            <a:r>
              <a:rPr lang="en-US" sz="1600" dirty="0"/>
              <a:t>Regulatory requirements to be evaluated and met</a:t>
            </a:r>
          </a:p>
          <a:p>
            <a:pPr marL="342900" indent="-342900">
              <a:buFont typeface="Arial" panose="020B0604020202020204" pitchFamily="34" charset="0"/>
              <a:buChar char="•"/>
            </a:pPr>
            <a:endParaRPr lang="en-US" sz="1600" dirty="0"/>
          </a:p>
        </p:txBody>
      </p:sp>
      <p:sp>
        <p:nvSpPr>
          <p:cNvPr id="3" name="Textfeld 2">
            <a:extLst>
              <a:ext uri="{FF2B5EF4-FFF2-40B4-BE49-F238E27FC236}">
                <a16:creationId xmlns:a16="http://schemas.microsoft.com/office/drawing/2014/main" id="{56261ACD-632E-3E43-B026-F6E46C814986}"/>
              </a:ext>
            </a:extLst>
          </p:cNvPr>
          <p:cNvSpPr txBox="1"/>
          <p:nvPr/>
        </p:nvSpPr>
        <p:spPr>
          <a:xfrm>
            <a:off x="716692" y="3734345"/>
            <a:ext cx="10132283" cy="2585323"/>
          </a:xfrm>
          <a:prstGeom prst="rect">
            <a:avLst/>
          </a:prstGeom>
          <a:solidFill>
            <a:schemeClr val="accent1"/>
          </a:solidFill>
        </p:spPr>
        <p:txBody>
          <a:bodyPr wrap="square" rtlCol="0">
            <a:noAutofit/>
          </a:bodyPr>
          <a:lstStyle/>
          <a:p>
            <a:r>
              <a:rPr lang="en-US" sz="2400" dirty="0">
                <a:latin typeface="+mj-lt"/>
              </a:rPr>
              <a:t>Recommendation</a:t>
            </a:r>
          </a:p>
          <a:p>
            <a:r>
              <a:rPr lang="en-US" sz="2400" dirty="0">
                <a:solidFill>
                  <a:schemeClr val="bg1"/>
                </a:solidFill>
                <a:latin typeface="+mj-lt"/>
              </a:rPr>
              <a:t>Working with </a:t>
            </a:r>
            <a:r>
              <a:rPr lang="en-US" sz="2400" dirty="0" err="1">
                <a:solidFill>
                  <a:schemeClr val="bg1"/>
                </a:solidFill>
                <a:latin typeface="+mj-lt"/>
              </a:rPr>
              <a:t>heros</a:t>
            </a:r>
            <a:r>
              <a:rPr lang="en-US" sz="2400" dirty="0">
                <a:solidFill>
                  <a:schemeClr val="bg1"/>
                </a:solidFill>
                <a:latin typeface="+mj-lt"/>
              </a:rPr>
              <a:t> of sports supported by Bownce is an easy way to promote Bownce and give Bowncers a sustainable added value and access opportunity to their sport heroes.</a:t>
            </a:r>
          </a:p>
          <a:p>
            <a:r>
              <a:rPr lang="en-US" sz="2400" dirty="0">
                <a:solidFill>
                  <a:schemeClr val="bg1"/>
                </a:solidFill>
                <a:latin typeface="+mj-lt"/>
              </a:rPr>
              <a:t>Limited editions have a huge trading potential and can therefore act as incentives for engaging in further challenges.</a:t>
            </a:r>
          </a:p>
          <a:p>
            <a:endParaRPr lang="en-US" dirty="0">
              <a:latin typeface="+mj-lt"/>
            </a:endParaRPr>
          </a:p>
        </p:txBody>
      </p:sp>
      <p:grpSp>
        <p:nvGrpSpPr>
          <p:cNvPr id="13" name="Gruppieren 12">
            <a:extLst>
              <a:ext uri="{FF2B5EF4-FFF2-40B4-BE49-F238E27FC236}">
                <a16:creationId xmlns:a16="http://schemas.microsoft.com/office/drawing/2014/main" id="{98E20FE8-C2DE-C5F6-C889-7D6AC38842F2}"/>
              </a:ext>
            </a:extLst>
          </p:cNvPr>
          <p:cNvGrpSpPr>
            <a:grpSpLocks noChangeAspect="1"/>
          </p:cNvGrpSpPr>
          <p:nvPr/>
        </p:nvGrpSpPr>
        <p:grpSpPr>
          <a:xfrm>
            <a:off x="11496675" y="84832"/>
            <a:ext cx="564882" cy="619200"/>
            <a:chOff x="10861619" y="446098"/>
            <a:chExt cx="830106" cy="909927"/>
          </a:xfrm>
        </p:grpSpPr>
        <p:pic>
          <p:nvPicPr>
            <p:cNvPr id="14" name="Grafik 13">
              <a:extLst>
                <a:ext uri="{FF2B5EF4-FFF2-40B4-BE49-F238E27FC236}">
                  <a16:creationId xmlns:a16="http://schemas.microsoft.com/office/drawing/2014/main" id="{A11001B5-E8F3-FA44-4EF9-4E5EE3E8B1F7}"/>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61619" y="446098"/>
              <a:ext cx="830106" cy="909927"/>
            </a:xfrm>
            <a:prstGeom prst="rect">
              <a:avLst/>
            </a:prstGeom>
            <a:noFill/>
          </p:spPr>
        </p:pic>
        <p:pic>
          <p:nvPicPr>
            <p:cNvPr id="15" name="Grafik 14">
              <a:extLst>
                <a:ext uri="{FF2B5EF4-FFF2-40B4-BE49-F238E27FC236}">
                  <a16:creationId xmlns:a16="http://schemas.microsoft.com/office/drawing/2014/main" id="{D1AA8F12-50B2-FE7E-2779-1DC68C3ADB77}"/>
                </a:ext>
              </a:extLst>
            </p:cNvPr>
            <p:cNvPicPr>
              <a:picLocks noChangeAspect="1"/>
            </p:cNvPicPr>
            <p:nvPr/>
          </p:nvPicPr>
          <p:blipFill>
            <a:blip r:embed="rId3"/>
            <a:stretch>
              <a:fillRect/>
            </a:stretch>
          </p:blipFill>
          <p:spPr>
            <a:xfrm>
              <a:off x="11015552" y="667167"/>
              <a:ext cx="522429" cy="522429"/>
            </a:xfrm>
            <a:prstGeom prst="rect">
              <a:avLst/>
            </a:prstGeom>
          </p:spPr>
        </p:pic>
      </p:grpSp>
    </p:spTree>
    <p:extLst>
      <p:ext uri="{BB962C8B-B14F-4D97-AF65-F5344CB8AC3E}">
        <p14:creationId xmlns:p14="http://schemas.microsoft.com/office/powerpoint/2010/main" val="299391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023402A-C309-4F8B-9AB6-0B012EDD6649}"/>
              </a:ext>
            </a:extLst>
          </p:cNvPr>
          <p:cNvSpPr>
            <a:spLocks noGrp="1"/>
          </p:cNvSpPr>
          <p:nvPr>
            <p:ph type="sldNum" sz="quarter" idx="10"/>
          </p:nvPr>
        </p:nvSpPr>
        <p:spPr/>
        <p:txBody>
          <a:bodyPr/>
          <a:lstStyle/>
          <a:p>
            <a:fld id="{49096D1E-A892-46F4-B423-582F2ECF1F4A}" type="slidenum">
              <a:rPr lang="de-CH" smtClean="0"/>
              <a:pPr/>
              <a:t>18</a:t>
            </a:fld>
            <a:endParaRPr lang="de-CH"/>
          </a:p>
        </p:txBody>
      </p:sp>
      <p:sp>
        <p:nvSpPr>
          <p:cNvPr id="3" name="Textplatzhalter 2">
            <a:extLst>
              <a:ext uri="{FF2B5EF4-FFF2-40B4-BE49-F238E27FC236}">
                <a16:creationId xmlns:a16="http://schemas.microsoft.com/office/drawing/2014/main" id="{FD37CECC-48F4-4E30-846C-F2E79693AE87}"/>
              </a:ext>
            </a:extLst>
          </p:cNvPr>
          <p:cNvSpPr>
            <a:spLocks noGrp="1"/>
          </p:cNvSpPr>
          <p:nvPr>
            <p:ph type="body" sz="quarter" idx="11"/>
          </p:nvPr>
        </p:nvSpPr>
        <p:spPr/>
        <p:txBody>
          <a:bodyPr>
            <a:normAutofit lnSpcReduction="10000"/>
          </a:bodyPr>
          <a:lstStyle/>
          <a:p>
            <a:r>
              <a:rPr lang="en-US" dirty="0"/>
              <a:t>Bownce your </a:t>
            </a:r>
            <a:r>
              <a:rPr lang="en-US" dirty="0" err="1"/>
              <a:t>nft</a:t>
            </a:r>
            <a:endParaRPr lang="de-DE" dirty="0"/>
          </a:p>
        </p:txBody>
      </p:sp>
    </p:spTree>
    <p:extLst>
      <p:ext uri="{BB962C8B-B14F-4D97-AF65-F5344CB8AC3E}">
        <p14:creationId xmlns:p14="http://schemas.microsoft.com/office/powerpoint/2010/main" val="3783523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0CAC12-A4CE-5D4E-9E49-681D927912F2}"/>
              </a:ext>
            </a:extLst>
          </p:cNvPr>
          <p:cNvSpPr>
            <a:spLocks noGrp="1"/>
          </p:cNvSpPr>
          <p:nvPr>
            <p:ph type="sldNum" sz="quarter" idx="10"/>
          </p:nvPr>
        </p:nvSpPr>
        <p:spPr/>
        <p:txBody>
          <a:bodyPr/>
          <a:lstStyle/>
          <a:p>
            <a:fld id="{49096D1E-A892-46F4-B423-582F2ECF1F4A}" type="slidenum">
              <a:rPr lang="en-US" smtClean="0"/>
              <a:pPr/>
              <a:t>19</a:t>
            </a:fld>
            <a:endParaRPr lang="en-US"/>
          </a:p>
        </p:txBody>
      </p:sp>
      <p:sp>
        <p:nvSpPr>
          <p:cNvPr id="3" name="Content Placeholder 2">
            <a:extLst>
              <a:ext uri="{FF2B5EF4-FFF2-40B4-BE49-F238E27FC236}">
                <a16:creationId xmlns:a16="http://schemas.microsoft.com/office/drawing/2014/main" id="{0371029F-0173-6148-AAF1-F9F5559C606A}"/>
              </a:ext>
            </a:extLst>
          </p:cNvPr>
          <p:cNvSpPr>
            <a:spLocks noGrp="1"/>
          </p:cNvSpPr>
          <p:nvPr>
            <p:ph sz="quarter" idx="13"/>
          </p:nvPr>
        </p:nvSpPr>
        <p:spPr/>
        <p:txBody>
          <a:bodyPr/>
          <a:lstStyle/>
          <a:p>
            <a:r>
              <a:rPr lang="en-US" dirty="0"/>
              <a:t>Bownce NFT routes</a:t>
            </a:r>
          </a:p>
        </p:txBody>
      </p:sp>
      <p:sp>
        <p:nvSpPr>
          <p:cNvPr id="4" name="Text Placeholder 3">
            <a:extLst>
              <a:ext uri="{FF2B5EF4-FFF2-40B4-BE49-F238E27FC236}">
                <a16:creationId xmlns:a16="http://schemas.microsoft.com/office/drawing/2014/main" id="{97F5FAA4-684D-5844-96CD-8C7EE1D4C223}"/>
              </a:ext>
            </a:extLst>
          </p:cNvPr>
          <p:cNvSpPr>
            <a:spLocks noGrp="1"/>
          </p:cNvSpPr>
          <p:nvPr>
            <p:ph type="body" sz="quarter" idx="17"/>
          </p:nvPr>
        </p:nvSpPr>
        <p:spPr>
          <a:xfrm>
            <a:off x="500517" y="606063"/>
            <a:ext cx="11413284" cy="692151"/>
          </a:xfrm>
        </p:spPr>
        <p:txBody>
          <a:bodyPr/>
          <a:lstStyle/>
          <a:p>
            <a:r>
              <a:rPr lang="en-US" dirty="0"/>
              <a:t>Bownce Your NFT</a:t>
            </a:r>
          </a:p>
          <a:p>
            <a:endParaRPr lang="en-US" dirty="0"/>
          </a:p>
          <a:p>
            <a:endParaRPr lang="en-US" dirty="0"/>
          </a:p>
        </p:txBody>
      </p:sp>
      <p:sp>
        <p:nvSpPr>
          <p:cNvPr id="6" name="Text Placeholder 5">
            <a:extLst>
              <a:ext uri="{FF2B5EF4-FFF2-40B4-BE49-F238E27FC236}">
                <a16:creationId xmlns:a16="http://schemas.microsoft.com/office/drawing/2014/main" id="{9832EFEA-9A7D-B547-B0FE-9A9DADA77AA3}"/>
              </a:ext>
            </a:extLst>
          </p:cNvPr>
          <p:cNvSpPr>
            <a:spLocks noGrp="1"/>
          </p:cNvSpPr>
          <p:nvPr>
            <p:ph type="body" sz="quarter" idx="20"/>
          </p:nvPr>
        </p:nvSpPr>
        <p:spPr>
          <a:xfrm>
            <a:off x="511175" y="2328277"/>
            <a:ext cx="5730929" cy="4163341"/>
          </a:xfrm>
        </p:spPr>
        <p:txBody>
          <a:bodyPr/>
          <a:lstStyle/>
          <a:p>
            <a:pPr marL="536575" lvl="1" indent="-452438">
              <a:spcAft>
                <a:spcPts val="600"/>
              </a:spcAft>
              <a:buClr>
                <a:srgbClr val="E60050"/>
              </a:buClr>
              <a:buSzTx/>
              <a:buFont typeface="+mj-lt"/>
              <a:buAutoNum type="arabicPeriod"/>
              <a:defRPr/>
            </a:pPr>
            <a:r>
              <a:rPr lang="en-US" sz="1600" dirty="0">
                <a:solidFill>
                  <a:srgbClr val="4B4B4B"/>
                </a:solidFill>
                <a:ea typeface="Verdana" panose="020B0604030504040204" pitchFamily="34" charset="0"/>
                <a:cs typeface="Verdana" panose="020B0604030504040204" pitchFamily="34" charset="0"/>
              </a:rPr>
              <a:t>Single user device-measurements-based NFT can be created from day one and added as a feature later</a:t>
            </a:r>
          </a:p>
          <a:p>
            <a:pPr marL="536575" lvl="1" indent="-452438">
              <a:spcAft>
                <a:spcPts val="600"/>
              </a:spcAft>
              <a:buClr>
                <a:srgbClr val="E60050"/>
              </a:buClr>
              <a:buSzTx/>
              <a:buFont typeface="+mj-lt"/>
              <a:buAutoNum type="arabicPeriod"/>
              <a:defRPr/>
            </a:pPr>
            <a:r>
              <a:rPr lang="en-US" sz="1600" dirty="0">
                <a:solidFill>
                  <a:srgbClr val="4B4B4B"/>
                </a:solidFill>
                <a:ea typeface="Verdana" panose="020B0604030504040204" pitchFamily="34" charset="0"/>
                <a:cs typeface="Verdana" panose="020B0604030504040204" pitchFamily="34" charset="0"/>
              </a:rPr>
              <a:t>Unique patterns of usage of Bownce devices can produce 2D or 3D “art”</a:t>
            </a:r>
          </a:p>
          <a:p>
            <a:pPr marL="536575" lvl="1" indent="-452438">
              <a:spcAft>
                <a:spcPts val="600"/>
              </a:spcAft>
              <a:buClr>
                <a:srgbClr val="E60050"/>
              </a:buClr>
              <a:buSzTx/>
              <a:buFont typeface="+mj-lt"/>
              <a:buAutoNum type="arabicPeriod"/>
              <a:defRPr/>
            </a:pPr>
            <a:r>
              <a:rPr lang="en-US" sz="1600" dirty="0">
                <a:solidFill>
                  <a:srgbClr val="4B4B4B"/>
                </a:solidFill>
                <a:ea typeface="Verdana" panose="020B0604030504040204" pitchFamily="34" charset="0"/>
                <a:cs typeface="Verdana" panose="020B0604030504040204" pitchFamily="34" charset="0"/>
              </a:rPr>
              <a:t>Single user NFTs can be combined with images of other Bowncers whose performance is recorded to create motivation and engagement in the community</a:t>
            </a:r>
          </a:p>
        </p:txBody>
      </p:sp>
      <p:grpSp>
        <p:nvGrpSpPr>
          <p:cNvPr id="11" name="Group 10">
            <a:extLst>
              <a:ext uri="{FF2B5EF4-FFF2-40B4-BE49-F238E27FC236}">
                <a16:creationId xmlns:a16="http://schemas.microsoft.com/office/drawing/2014/main" id="{7A8880FA-FC15-D140-BE14-126A4EF56C34}"/>
              </a:ext>
            </a:extLst>
          </p:cNvPr>
          <p:cNvGrpSpPr/>
          <p:nvPr/>
        </p:nvGrpSpPr>
        <p:grpSpPr>
          <a:xfrm>
            <a:off x="6818474" y="2251721"/>
            <a:ext cx="4462237" cy="3174328"/>
            <a:chOff x="6817216" y="2555397"/>
            <a:chExt cx="4462237" cy="3174328"/>
          </a:xfrm>
        </p:grpSpPr>
        <p:pic>
          <p:nvPicPr>
            <p:cNvPr id="5" name="Picture 4">
              <a:extLst>
                <a:ext uri="{FF2B5EF4-FFF2-40B4-BE49-F238E27FC236}">
                  <a16:creationId xmlns:a16="http://schemas.microsoft.com/office/drawing/2014/main" id="{648DB3C3-6CB9-CC4F-9A75-599CB20BE136}"/>
                </a:ext>
              </a:extLst>
            </p:cNvPr>
            <p:cNvPicPr>
              <a:picLocks noChangeAspect="1"/>
            </p:cNvPicPr>
            <p:nvPr/>
          </p:nvPicPr>
          <p:blipFill>
            <a:blip r:embed="rId2"/>
            <a:stretch>
              <a:fillRect/>
            </a:stretch>
          </p:blipFill>
          <p:spPr>
            <a:xfrm>
              <a:off x="6817216" y="2555397"/>
              <a:ext cx="4462236" cy="3170813"/>
            </a:xfrm>
            <a:prstGeom prst="rect">
              <a:avLst/>
            </a:prstGeom>
          </p:spPr>
        </p:pic>
        <p:sp>
          <p:nvSpPr>
            <p:cNvPr id="7" name="Rectangle 6">
              <a:extLst>
                <a:ext uri="{FF2B5EF4-FFF2-40B4-BE49-F238E27FC236}">
                  <a16:creationId xmlns:a16="http://schemas.microsoft.com/office/drawing/2014/main" id="{6777A9A9-69C3-164E-9718-94231FA1BF68}"/>
                </a:ext>
              </a:extLst>
            </p:cNvPr>
            <p:cNvSpPr/>
            <p:nvPr/>
          </p:nvSpPr>
          <p:spPr>
            <a:xfrm>
              <a:off x="6855425" y="2558914"/>
              <a:ext cx="358840" cy="3087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Rectangle 13">
              <a:extLst>
                <a:ext uri="{FF2B5EF4-FFF2-40B4-BE49-F238E27FC236}">
                  <a16:creationId xmlns:a16="http://schemas.microsoft.com/office/drawing/2014/main" id="{E2866C1E-828D-5246-A441-B523FFF51E94}"/>
                </a:ext>
              </a:extLst>
            </p:cNvPr>
            <p:cNvSpPr/>
            <p:nvPr/>
          </p:nvSpPr>
          <p:spPr>
            <a:xfrm>
              <a:off x="9194430" y="2558913"/>
              <a:ext cx="358840" cy="3087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Rectangle 14">
              <a:extLst>
                <a:ext uri="{FF2B5EF4-FFF2-40B4-BE49-F238E27FC236}">
                  <a16:creationId xmlns:a16="http://schemas.microsoft.com/office/drawing/2014/main" id="{1AEC6493-13A9-1844-8AAC-F6C81A611733}"/>
                </a:ext>
              </a:extLst>
            </p:cNvPr>
            <p:cNvSpPr/>
            <p:nvPr/>
          </p:nvSpPr>
          <p:spPr>
            <a:xfrm>
              <a:off x="11029169" y="2558912"/>
              <a:ext cx="250284" cy="3170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Rectangle 15">
              <a:extLst>
                <a:ext uri="{FF2B5EF4-FFF2-40B4-BE49-F238E27FC236}">
                  <a16:creationId xmlns:a16="http://schemas.microsoft.com/office/drawing/2014/main" id="{092C0CCE-F3FB-FC4C-94B3-EBEF2A3FFD1C}"/>
                </a:ext>
              </a:extLst>
            </p:cNvPr>
            <p:cNvSpPr/>
            <p:nvPr/>
          </p:nvSpPr>
          <p:spPr>
            <a:xfrm>
              <a:off x="8695777" y="2558911"/>
              <a:ext cx="250284" cy="3170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Rectangle 18">
              <a:extLst>
                <a:ext uri="{FF2B5EF4-FFF2-40B4-BE49-F238E27FC236}">
                  <a16:creationId xmlns:a16="http://schemas.microsoft.com/office/drawing/2014/main" id="{C05C8744-9CBB-9740-9CC4-A616D8F4F174}"/>
                </a:ext>
              </a:extLst>
            </p:cNvPr>
            <p:cNvSpPr/>
            <p:nvPr/>
          </p:nvSpPr>
          <p:spPr>
            <a:xfrm>
              <a:off x="9408787" y="4123108"/>
              <a:ext cx="1764866" cy="1603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pic>
        <p:nvPicPr>
          <p:cNvPr id="1026" name="Picture 2">
            <a:extLst>
              <a:ext uri="{FF2B5EF4-FFF2-40B4-BE49-F238E27FC236}">
                <a16:creationId xmlns:a16="http://schemas.microsoft.com/office/drawing/2014/main" id="{0ACB9F91-E236-404F-9CA0-283494142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3978" y="3837127"/>
            <a:ext cx="1596449" cy="15964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22B5C8C-3380-5642-8804-22678F659105}"/>
              </a:ext>
            </a:extLst>
          </p:cNvPr>
          <p:cNvPicPr>
            <a:picLocks noChangeAspect="1"/>
          </p:cNvPicPr>
          <p:nvPr/>
        </p:nvPicPr>
        <p:blipFill rotWithShape="1">
          <a:blip r:embed="rId4"/>
          <a:srcRect l="10833" t="11470" r="11081" b="3936"/>
          <a:stretch/>
        </p:blipFill>
        <p:spPr>
          <a:xfrm>
            <a:off x="9410045" y="2180034"/>
            <a:ext cx="1620382" cy="1674777"/>
          </a:xfrm>
          <a:prstGeom prst="rect">
            <a:avLst/>
          </a:prstGeom>
        </p:spPr>
      </p:pic>
      <p:grpSp>
        <p:nvGrpSpPr>
          <p:cNvPr id="9" name="Gruppieren 8">
            <a:extLst>
              <a:ext uri="{FF2B5EF4-FFF2-40B4-BE49-F238E27FC236}">
                <a16:creationId xmlns:a16="http://schemas.microsoft.com/office/drawing/2014/main" id="{B1E37F7E-DD4E-52FB-9632-7FD219F92876}"/>
              </a:ext>
            </a:extLst>
          </p:cNvPr>
          <p:cNvGrpSpPr>
            <a:grpSpLocks noChangeAspect="1"/>
          </p:cNvGrpSpPr>
          <p:nvPr/>
        </p:nvGrpSpPr>
        <p:grpSpPr>
          <a:xfrm>
            <a:off x="11496675" y="80458"/>
            <a:ext cx="564882" cy="619200"/>
            <a:chOff x="10861619" y="446098"/>
            <a:chExt cx="830106" cy="909927"/>
          </a:xfrm>
        </p:grpSpPr>
        <p:pic>
          <p:nvPicPr>
            <p:cNvPr id="18" name="Grafik 17">
              <a:extLst>
                <a:ext uri="{FF2B5EF4-FFF2-40B4-BE49-F238E27FC236}">
                  <a16:creationId xmlns:a16="http://schemas.microsoft.com/office/drawing/2014/main" id="{3F3B61C2-ED8A-352C-618E-121475867108}"/>
                </a:ext>
              </a:extLst>
            </p:cNvPr>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61619" y="446098"/>
              <a:ext cx="830106" cy="909927"/>
            </a:xfrm>
            <a:prstGeom prst="rect">
              <a:avLst/>
            </a:prstGeom>
            <a:noFill/>
          </p:spPr>
        </p:pic>
        <p:pic>
          <p:nvPicPr>
            <p:cNvPr id="20" name="Grafik 19">
              <a:extLst>
                <a:ext uri="{FF2B5EF4-FFF2-40B4-BE49-F238E27FC236}">
                  <a16:creationId xmlns:a16="http://schemas.microsoft.com/office/drawing/2014/main" id="{18EE234D-4B0F-DE0A-5920-5EAC5C265B21}"/>
                </a:ext>
              </a:extLst>
            </p:cNvPr>
            <p:cNvPicPr>
              <a:picLocks noChangeAspect="1"/>
            </p:cNvPicPr>
            <p:nvPr/>
          </p:nvPicPr>
          <p:blipFill>
            <a:blip r:embed="rId6"/>
            <a:stretch>
              <a:fillRect/>
            </a:stretch>
          </p:blipFill>
          <p:spPr>
            <a:xfrm>
              <a:off x="11038659" y="651632"/>
              <a:ext cx="485521" cy="485521"/>
            </a:xfrm>
            <a:prstGeom prst="rect">
              <a:avLst/>
            </a:prstGeom>
          </p:spPr>
        </p:pic>
      </p:grpSp>
    </p:spTree>
    <p:extLst>
      <p:ext uri="{BB962C8B-B14F-4D97-AF65-F5344CB8AC3E}">
        <p14:creationId xmlns:p14="http://schemas.microsoft.com/office/powerpoint/2010/main" val="3982193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BBCE404-7583-A94E-BEA0-CBBE1FD7D480}"/>
              </a:ext>
            </a:extLst>
          </p:cNvPr>
          <p:cNvSpPr>
            <a:spLocks noGrp="1"/>
          </p:cNvSpPr>
          <p:nvPr>
            <p:ph type="sldNum" sz="quarter" idx="10"/>
          </p:nvPr>
        </p:nvSpPr>
        <p:spPr/>
        <p:txBody>
          <a:bodyPr/>
          <a:lstStyle/>
          <a:p>
            <a:fld id="{49096D1E-A892-46F4-B423-582F2ECF1F4A}" type="slidenum">
              <a:rPr lang="de-CH" smtClean="0"/>
              <a:pPr/>
              <a:t>2</a:t>
            </a:fld>
            <a:endParaRPr lang="de-CH"/>
          </a:p>
        </p:txBody>
      </p:sp>
      <p:sp>
        <p:nvSpPr>
          <p:cNvPr id="20" name="Textplatzhalter 3">
            <a:extLst>
              <a:ext uri="{FF2B5EF4-FFF2-40B4-BE49-F238E27FC236}">
                <a16:creationId xmlns:a16="http://schemas.microsoft.com/office/drawing/2014/main" id="{C9FDED7E-B129-4255-BC6B-3B0AE9202D50}"/>
              </a:ext>
            </a:extLst>
          </p:cNvPr>
          <p:cNvSpPr>
            <a:spLocks noGrp="1"/>
          </p:cNvSpPr>
          <p:nvPr>
            <p:ph sz="quarter" idx="13"/>
          </p:nvPr>
        </p:nvSpPr>
        <p:spPr>
          <a:xfrm>
            <a:off x="2941132" y="4440649"/>
            <a:ext cx="2743201" cy="910106"/>
          </a:xfrm>
        </p:spPr>
        <p:txBody>
          <a:bodyPr/>
          <a:lstStyle/>
          <a:p>
            <a:r>
              <a:rPr lang="en-US" sz="2400"/>
              <a:t>Non fungible</a:t>
            </a:r>
          </a:p>
          <a:p>
            <a:r>
              <a:rPr lang="en-US" sz="2400"/>
              <a:t>Token (NFTs)</a:t>
            </a:r>
          </a:p>
        </p:txBody>
      </p:sp>
      <p:sp>
        <p:nvSpPr>
          <p:cNvPr id="3" name="Textplatzhalter 2">
            <a:extLst>
              <a:ext uri="{FF2B5EF4-FFF2-40B4-BE49-F238E27FC236}">
                <a16:creationId xmlns:a16="http://schemas.microsoft.com/office/drawing/2014/main" id="{4F2C88F6-6FDC-4A4C-A607-0280BF41A979}"/>
              </a:ext>
            </a:extLst>
          </p:cNvPr>
          <p:cNvSpPr>
            <a:spLocks noGrp="1"/>
          </p:cNvSpPr>
          <p:nvPr>
            <p:ph type="body" sz="quarter" idx="17"/>
          </p:nvPr>
        </p:nvSpPr>
        <p:spPr/>
        <p:txBody>
          <a:bodyPr/>
          <a:lstStyle/>
          <a:p>
            <a:r>
              <a:rPr lang="en-US" dirty="0"/>
              <a:t>Bownce can leverage NFT technology to enhance its user experience and ad additional value to the active Bowncer community</a:t>
            </a:r>
          </a:p>
        </p:txBody>
      </p:sp>
      <p:sp>
        <p:nvSpPr>
          <p:cNvPr id="7" name="Textplatzhalter 6">
            <a:extLst>
              <a:ext uri="{FF2B5EF4-FFF2-40B4-BE49-F238E27FC236}">
                <a16:creationId xmlns:a16="http://schemas.microsoft.com/office/drawing/2014/main" id="{4C21F615-1329-1146-8398-A233E38C4478}"/>
              </a:ext>
            </a:extLst>
          </p:cNvPr>
          <p:cNvSpPr>
            <a:spLocks noGrp="1"/>
          </p:cNvSpPr>
          <p:nvPr>
            <p:ph type="body" sz="quarter" idx="4294967295"/>
          </p:nvPr>
        </p:nvSpPr>
        <p:spPr>
          <a:xfrm>
            <a:off x="543961" y="2209502"/>
            <a:ext cx="9809163" cy="1952625"/>
          </a:xfrm>
        </p:spPr>
        <p:txBody>
          <a:bodyPr vert="horz" lIns="91440" tIns="45720" rIns="91440" bIns="45720" rtlCol="0" anchor="t">
            <a:noAutofit/>
          </a:bodyPr>
          <a:lstStyle/>
          <a:p>
            <a:pPr marL="0" indent="0">
              <a:buNone/>
            </a:pPr>
            <a:r>
              <a:rPr lang="en-US" sz="1800">
                <a:ea typeface="+mn-lt"/>
                <a:cs typeface="+mn-lt"/>
              </a:rPr>
              <a:t>Bownce can use NFTs in different contexts. In the following concept we show the possible options and evaluate risk and chances of each approach</a:t>
            </a:r>
            <a:endParaRPr lang="en-US"/>
          </a:p>
        </p:txBody>
      </p:sp>
      <p:sp>
        <p:nvSpPr>
          <p:cNvPr id="23" name="Textplatzhalter 4">
            <a:extLst>
              <a:ext uri="{FF2B5EF4-FFF2-40B4-BE49-F238E27FC236}">
                <a16:creationId xmlns:a16="http://schemas.microsoft.com/office/drawing/2014/main" id="{EBC01179-BE2C-443D-9C49-23F86D75CED5}"/>
              </a:ext>
            </a:extLst>
          </p:cNvPr>
          <p:cNvSpPr>
            <a:spLocks noGrp="1"/>
          </p:cNvSpPr>
          <p:nvPr>
            <p:ph type="body" sz="quarter" idx="4294967295"/>
          </p:nvPr>
        </p:nvSpPr>
        <p:spPr>
          <a:xfrm>
            <a:off x="6013451" y="4103710"/>
            <a:ext cx="5843587" cy="1952625"/>
          </a:xfrm>
        </p:spPr>
        <p:txBody>
          <a:bodyPr vert="horz" lIns="91440" tIns="45720" rIns="91440" bIns="45720" rtlCol="0" anchor="t">
            <a:noAutofit/>
          </a:bodyPr>
          <a:lstStyle/>
          <a:p>
            <a:pPr marL="285750" indent="-285750">
              <a:spcAft>
                <a:spcPts val="800"/>
              </a:spcAft>
              <a:buSzPct val="114999"/>
              <a:buFont typeface="Arial" panose="020B0604020202020204" pitchFamily="34" charset="0"/>
              <a:buChar char="•"/>
            </a:pPr>
            <a:r>
              <a:rPr lang="en-US" sz="1800" dirty="0">
                <a:ea typeface="+mn-lt"/>
                <a:cs typeface="+mn-lt"/>
              </a:rPr>
              <a:t>NFTs created by Bowncers</a:t>
            </a:r>
          </a:p>
          <a:p>
            <a:pPr marL="285750" indent="-285750">
              <a:spcAft>
                <a:spcPts val="800"/>
              </a:spcAft>
              <a:buSzPct val="114999"/>
              <a:buFont typeface="Arial" panose="020B0604020202020204" pitchFamily="34" charset="0"/>
              <a:buChar char="•"/>
            </a:pPr>
            <a:r>
              <a:rPr lang="en-US" sz="1800" dirty="0">
                <a:ea typeface="+mn-lt"/>
                <a:cs typeface="+mn-lt"/>
              </a:rPr>
              <a:t>NFT earned by Bowncers for achievements</a:t>
            </a:r>
            <a:endParaRPr lang="de-DE" dirty="0"/>
          </a:p>
          <a:p>
            <a:pPr marL="285750" indent="-285750">
              <a:spcAft>
                <a:spcPts val="800"/>
              </a:spcAft>
              <a:buFont typeface="Arial" panose="020B0604020202020204" pitchFamily="34" charset="0"/>
              <a:buChar char="•"/>
            </a:pPr>
            <a:r>
              <a:rPr lang="en-US" sz="1800" dirty="0">
                <a:ea typeface="+mn-lt"/>
                <a:cs typeface="+mn-lt"/>
              </a:rPr>
              <a:t>NFTs bought by Bowncers to enhance their profile</a:t>
            </a:r>
          </a:p>
          <a:p>
            <a:pPr marL="285750" indent="-285750">
              <a:spcAft>
                <a:spcPts val="800"/>
              </a:spcAft>
              <a:buFont typeface="Arial" panose="020B0604020202020204" pitchFamily="34" charset="0"/>
              <a:buChar char="•"/>
            </a:pPr>
            <a:r>
              <a:rPr lang="en-US" sz="1800" dirty="0">
                <a:cs typeface="Gotham Medium" pitchFamily="50" charset="0"/>
              </a:rPr>
              <a:t>Bridging the gap between physical and digital world</a:t>
            </a:r>
          </a:p>
          <a:p>
            <a:pPr marL="285750" indent="-285750">
              <a:spcAft>
                <a:spcPts val="800"/>
              </a:spcAft>
              <a:buFont typeface="Arial" panose="020B0604020202020204" pitchFamily="34" charset="0"/>
              <a:buChar char="•"/>
            </a:pPr>
            <a:endParaRPr lang="en-US" sz="1800" dirty="0">
              <a:cs typeface="Gotham Medium" pitchFamily="50" charset="0"/>
            </a:endParaRPr>
          </a:p>
          <a:p>
            <a:pPr marL="285750" indent="-285750">
              <a:buFont typeface="Arial" panose="020B0604020202020204" pitchFamily="34" charset="0"/>
              <a:buChar char="•"/>
            </a:pPr>
            <a:endParaRPr lang="en-US" sz="1600" dirty="0"/>
          </a:p>
        </p:txBody>
      </p:sp>
      <p:cxnSp>
        <p:nvCxnSpPr>
          <p:cNvPr id="18" name="Gerade Verbindung 17">
            <a:extLst>
              <a:ext uri="{FF2B5EF4-FFF2-40B4-BE49-F238E27FC236}">
                <a16:creationId xmlns:a16="http://schemas.microsoft.com/office/drawing/2014/main" id="{8DACA65C-0C1C-374F-AE44-44872E158067}"/>
              </a:ext>
            </a:extLst>
          </p:cNvPr>
          <p:cNvCxnSpPr>
            <a:cxnSpLocks/>
          </p:cNvCxnSpPr>
          <p:nvPr/>
        </p:nvCxnSpPr>
        <p:spPr>
          <a:xfrm flipH="1">
            <a:off x="543961" y="3644762"/>
            <a:ext cx="10620375" cy="0"/>
          </a:xfrm>
          <a:prstGeom prst="line">
            <a:avLst/>
          </a:prstGeom>
          <a:ln>
            <a:solidFill>
              <a:srgbClr val="DFDEDE"/>
            </a:solidFill>
          </a:ln>
        </p:spPr>
        <p:style>
          <a:lnRef idx="1">
            <a:schemeClr val="accent1"/>
          </a:lnRef>
          <a:fillRef idx="0">
            <a:schemeClr val="accent1"/>
          </a:fillRef>
          <a:effectRef idx="0">
            <a:schemeClr val="accent1"/>
          </a:effectRef>
          <a:fontRef idx="minor">
            <a:schemeClr val="tx1"/>
          </a:fontRef>
        </p:style>
      </p:cxnSp>
      <p:pic>
        <p:nvPicPr>
          <p:cNvPr id="19" name="Grafik 20">
            <a:extLst>
              <a:ext uri="{FF2B5EF4-FFF2-40B4-BE49-F238E27FC236}">
                <a16:creationId xmlns:a16="http://schemas.microsoft.com/office/drawing/2014/main" id="{E0E55435-0663-4631-9B35-32F82BA645FA}"/>
              </a:ext>
            </a:extLst>
          </p:cNvPr>
          <p:cNvPicPr>
            <a:picLocks noChangeAspect="1"/>
          </p:cNvPicPr>
          <p:nvPr/>
        </p:nvPicPr>
        <p:blipFill>
          <a:blip r:embed="rId3">
            <a:duotone>
              <a:schemeClr val="accent1">
                <a:shade val="45000"/>
                <a:satMod val="135000"/>
              </a:schemeClr>
              <a:prstClr val="white"/>
            </a:duotone>
          </a:blip>
          <a:stretch>
            <a:fillRect/>
          </a:stretch>
        </p:blipFill>
        <p:spPr>
          <a:xfrm>
            <a:off x="1478056" y="4178100"/>
            <a:ext cx="1219868" cy="1337163"/>
          </a:xfrm>
          <a:prstGeom prst="rect">
            <a:avLst/>
          </a:prstGeom>
        </p:spPr>
      </p:pic>
      <p:pic>
        <p:nvPicPr>
          <p:cNvPr id="22" name="Grafik 9">
            <a:extLst>
              <a:ext uri="{FF2B5EF4-FFF2-40B4-BE49-F238E27FC236}">
                <a16:creationId xmlns:a16="http://schemas.microsoft.com/office/drawing/2014/main" id="{F1E43A48-9BD4-4DF3-97A5-5D04BB9CD99D}"/>
              </a:ext>
            </a:extLst>
          </p:cNvPr>
          <p:cNvPicPr>
            <a:picLocks noChangeAspect="1"/>
          </p:cNvPicPr>
          <p:nvPr/>
        </p:nvPicPr>
        <p:blipFill>
          <a:blip r:embed="rId4" cstate="screen">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88835" y="4327576"/>
            <a:ext cx="1023179" cy="1023179"/>
          </a:xfrm>
          <a:prstGeom prst="rect">
            <a:avLst/>
          </a:prstGeom>
        </p:spPr>
      </p:pic>
      <p:sp>
        <p:nvSpPr>
          <p:cNvPr id="12" name="Inhaltsplatzhalter 6">
            <a:extLst>
              <a:ext uri="{FF2B5EF4-FFF2-40B4-BE49-F238E27FC236}">
                <a16:creationId xmlns:a16="http://schemas.microsoft.com/office/drawing/2014/main" id="{79F81BD7-1F79-2616-E5CF-51AAAFB7E9AA}"/>
              </a:ext>
            </a:extLst>
          </p:cNvPr>
          <p:cNvSpPr txBox="1">
            <a:spLocks/>
          </p:cNvSpPr>
          <p:nvPr/>
        </p:nvSpPr>
        <p:spPr>
          <a:xfrm>
            <a:off x="507773" y="442005"/>
            <a:ext cx="11255597" cy="21839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Clr>
                <a:schemeClr val="accent1"/>
              </a:buClr>
              <a:buSzPct val="115000"/>
              <a:buFont typeface="Arial" panose="020B0604020202020204" pitchFamily="34" charset="0"/>
              <a:buNone/>
              <a:defRPr lang="de-CH" sz="1100" kern="1200" cap="all" baseline="0" dirty="0">
                <a:solidFill>
                  <a:schemeClr val="tx1"/>
                </a:solidFill>
                <a:latin typeface="Gotham Light" pitchFamily="50" charset="0"/>
                <a:ea typeface="+mn-ea"/>
                <a:cs typeface="Gotham Book" pitchFamily="50" charset="0"/>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a:lstStyle>
          <a:p>
            <a:r>
              <a:rPr lang="en-US">
                <a:latin typeface="Gotham Light"/>
              </a:rPr>
              <a:t>BOWNCE NFT ConCEPT</a:t>
            </a:r>
          </a:p>
        </p:txBody>
      </p:sp>
    </p:spTree>
    <p:extLst>
      <p:ext uri="{BB962C8B-B14F-4D97-AF65-F5344CB8AC3E}">
        <p14:creationId xmlns:p14="http://schemas.microsoft.com/office/powerpoint/2010/main" val="436462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4929122-DF0F-734B-A42B-7A1888A6EDA4}"/>
              </a:ext>
            </a:extLst>
          </p:cNvPr>
          <p:cNvSpPr>
            <a:spLocks noGrp="1"/>
          </p:cNvSpPr>
          <p:nvPr>
            <p:ph type="sldNum" sz="quarter" idx="10"/>
          </p:nvPr>
        </p:nvSpPr>
        <p:spPr/>
        <p:txBody>
          <a:bodyPr/>
          <a:lstStyle/>
          <a:p>
            <a:fld id="{49096D1E-A892-46F4-B423-582F2ECF1F4A}" type="slidenum">
              <a:rPr lang="de-CH" smtClean="0"/>
              <a:pPr/>
              <a:t>20</a:t>
            </a:fld>
            <a:endParaRPr lang="de-CH"/>
          </a:p>
        </p:txBody>
      </p:sp>
      <p:sp>
        <p:nvSpPr>
          <p:cNvPr id="7" name="Inhaltsplatzhalter 2">
            <a:extLst>
              <a:ext uri="{FF2B5EF4-FFF2-40B4-BE49-F238E27FC236}">
                <a16:creationId xmlns:a16="http://schemas.microsoft.com/office/drawing/2014/main" id="{304BDA0F-25F0-C14E-A283-50CD7BC859E2}"/>
              </a:ext>
            </a:extLst>
          </p:cNvPr>
          <p:cNvSpPr>
            <a:spLocks noGrp="1"/>
          </p:cNvSpPr>
          <p:nvPr>
            <p:ph sz="quarter" idx="13"/>
          </p:nvPr>
        </p:nvSpPr>
        <p:spPr/>
        <p:txBody>
          <a:bodyPr/>
          <a:lstStyle/>
          <a:p>
            <a:r>
              <a:rPr lang="en-US" dirty="0"/>
              <a:t>Bownce NFT routes</a:t>
            </a:r>
          </a:p>
        </p:txBody>
      </p:sp>
      <p:sp>
        <p:nvSpPr>
          <p:cNvPr id="4" name="Textplatzhalter 3">
            <a:extLst>
              <a:ext uri="{FF2B5EF4-FFF2-40B4-BE49-F238E27FC236}">
                <a16:creationId xmlns:a16="http://schemas.microsoft.com/office/drawing/2014/main" id="{61B5E094-1261-044B-9DC6-53A25F8217D7}"/>
              </a:ext>
            </a:extLst>
          </p:cNvPr>
          <p:cNvSpPr>
            <a:spLocks noGrp="1"/>
          </p:cNvSpPr>
          <p:nvPr>
            <p:ph type="body" sz="quarter" idx="17"/>
          </p:nvPr>
        </p:nvSpPr>
        <p:spPr>
          <a:xfrm>
            <a:off x="500517" y="606063"/>
            <a:ext cx="10996158" cy="692151"/>
          </a:xfrm>
        </p:spPr>
        <p:txBody>
          <a:bodyPr/>
          <a:lstStyle/>
          <a:p>
            <a:r>
              <a:rPr lang="en-US" dirty="0"/>
              <a:t>Your personal Bownce NFT motivates you to improve and present your performance to other community members</a:t>
            </a:r>
          </a:p>
          <a:p>
            <a:endParaRPr lang="en-US" dirty="0"/>
          </a:p>
        </p:txBody>
      </p:sp>
      <p:sp>
        <p:nvSpPr>
          <p:cNvPr id="5" name="Textplatzhalter 4">
            <a:extLst>
              <a:ext uri="{FF2B5EF4-FFF2-40B4-BE49-F238E27FC236}">
                <a16:creationId xmlns:a16="http://schemas.microsoft.com/office/drawing/2014/main" id="{920F09C9-B9AB-EC49-99C1-D351422F15CF}"/>
              </a:ext>
            </a:extLst>
          </p:cNvPr>
          <p:cNvSpPr>
            <a:spLocks noGrp="1"/>
          </p:cNvSpPr>
          <p:nvPr>
            <p:ph type="body" sz="quarter" idx="18"/>
          </p:nvPr>
        </p:nvSpPr>
        <p:spPr/>
        <p:txBody>
          <a:bodyPr/>
          <a:lstStyle/>
          <a:p>
            <a:r>
              <a:rPr lang="de-DE" sz="2400" dirty="0"/>
              <a:t>Pro</a:t>
            </a:r>
          </a:p>
        </p:txBody>
      </p:sp>
      <p:sp>
        <p:nvSpPr>
          <p:cNvPr id="6" name="Textplatzhalter 5">
            <a:extLst>
              <a:ext uri="{FF2B5EF4-FFF2-40B4-BE49-F238E27FC236}">
                <a16:creationId xmlns:a16="http://schemas.microsoft.com/office/drawing/2014/main" id="{320FA765-0646-8D42-901A-D5419FDBE4CD}"/>
              </a:ext>
            </a:extLst>
          </p:cNvPr>
          <p:cNvSpPr>
            <a:spLocks noGrp="1"/>
          </p:cNvSpPr>
          <p:nvPr>
            <p:ph type="body" sz="quarter" idx="20"/>
          </p:nvPr>
        </p:nvSpPr>
        <p:spPr>
          <a:xfrm>
            <a:off x="500513" y="1827397"/>
            <a:ext cx="5419028" cy="1552435"/>
          </a:xfrm>
        </p:spPr>
        <p:txBody>
          <a:bodyPr/>
          <a:lstStyle/>
          <a:p>
            <a:pPr marL="285750" indent="-285750">
              <a:buFont typeface="Arial" panose="020B0604020202020204" pitchFamily="34" charset="0"/>
              <a:buChar char="•"/>
            </a:pPr>
            <a:r>
              <a:rPr lang="en-US" sz="1600" dirty="0"/>
              <a:t>Personalized user experience</a:t>
            </a:r>
          </a:p>
          <a:p>
            <a:pPr marL="285750" indent="-285750">
              <a:buFont typeface="Arial" panose="020B0604020202020204" pitchFamily="34" charset="0"/>
              <a:buChar char="•"/>
            </a:pPr>
            <a:r>
              <a:rPr lang="en-US" sz="1600" dirty="0"/>
              <a:t>Easy to understand concept</a:t>
            </a:r>
          </a:p>
          <a:p>
            <a:pPr marL="285750" indent="-285750">
              <a:buFont typeface="Arial" panose="020B0604020202020204" pitchFamily="34" charset="0"/>
              <a:buChar char="•"/>
            </a:pPr>
            <a:r>
              <a:rPr lang="en-US" sz="1600" dirty="0"/>
              <a:t>Benchmark to improve your performance </a:t>
            </a:r>
          </a:p>
          <a:p>
            <a:pPr marL="285750" indent="-285750">
              <a:buFont typeface="Arial" panose="020B0604020202020204" pitchFamily="34" charset="0"/>
              <a:buChar char="•"/>
            </a:pPr>
            <a:r>
              <a:rPr lang="en-US" sz="1600" dirty="0"/>
              <a:t>Easy to deploy based on collected data in Bownce device</a:t>
            </a:r>
          </a:p>
        </p:txBody>
      </p:sp>
      <p:sp>
        <p:nvSpPr>
          <p:cNvPr id="8" name="Textplatzhalter 7">
            <a:extLst>
              <a:ext uri="{FF2B5EF4-FFF2-40B4-BE49-F238E27FC236}">
                <a16:creationId xmlns:a16="http://schemas.microsoft.com/office/drawing/2014/main" id="{E234E66C-0D98-D143-9BFC-95117F26DDCD}"/>
              </a:ext>
            </a:extLst>
          </p:cNvPr>
          <p:cNvSpPr>
            <a:spLocks noGrp="1"/>
          </p:cNvSpPr>
          <p:nvPr>
            <p:ph type="body" sz="quarter" idx="25"/>
          </p:nvPr>
        </p:nvSpPr>
        <p:spPr/>
        <p:txBody>
          <a:bodyPr/>
          <a:lstStyle/>
          <a:p>
            <a:r>
              <a:rPr lang="de-DE" sz="2400" dirty="0" err="1"/>
              <a:t>Cons</a:t>
            </a:r>
            <a:endParaRPr lang="de-DE" sz="2400" dirty="0"/>
          </a:p>
        </p:txBody>
      </p:sp>
      <p:sp>
        <p:nvSpPr>
          <p:cNvPr id="9" name="Textplatzhalter 8">
            <a:extLst>
              <a:ext uri="{FF2B5EF4-FFF2-40B4-BE49-F238E27FC236}">
                <a16:creationId xmlns:a16="http://schemas.microsoft.com/office/drawing/2014/main" id="{35D97ED9-94F1-BB48-BEEB-2D512FB966B2}"/>
              </a:ext>
            </a:extLst>
          </p:cNvPr>
          <p:cNvSpPr>
            <a:spLocks noGrp="1"/>
          </p:cNvSpPr>
          <p:nvPr>
            <p:ph type="body" sz="quarter" idx="26"/>
          </p:nvPr>
        </p:nvSpPr>
        <p:spPr>
          <a:xfrm>
            <a:off x="6272460" y="1824257"/>
            <a:ext cx="5490909" cy="1604743"/>
          </a:xfrm>
        </p:spPr>
        <p:txBody>
          <a:bodyPr/>
          <a:lstStyle/>
          <a:p>
            <a:pPr marL="342900" indent="-342900">
              <a:buFont typeface="Arial" panose="020B0604020202020204" pitchFamily="34" charset="0"/>
              <a:buChar char="•"/>
            </a:pPr>
            <a:r>
              <a:rPr lang="en-US" sz="1600" dirty="0"/>
              <a:t>Lower trading potential</a:t>
            </a:r>
          </a:p>
          <a:p>
            <a:pPr marL="342900" indent="-342900">
              <a:buFont typeface="Arial" panose="020B0604020202020204" pitchFamily="34" charset="0"/>
              <a:buChar char="•"/>
            </a:pPr>
            <a:r>
              <a:rPr lang="en-US" sz="1600" dirty="0"/>
              <a:t>User experience decreases over time</a:t>
            </a:r>
          </a:p>
          <a:p>
            <a:pPr marL="342900" indent="-342900">
              <a:buFont typeface="Arial" panose="020B0604020202020204" pitchFamily="34" charset="0"/>
              <a:buChar char="•"/>
            </a:pPr>
            <a:r>
              <a:rPr lang="en-US" sz="1600" dirty="0"/>
              <a:t>Community interest needs to be stipulated based on e.g.; best in class or best performance of the months NFTs</a:t>
            </a:r>
          </a:p>
        </p:txBody>
      </p:sp>
      <p:sp>
        <p:nvSpPr>
          <p:cNvPr id="3" name="Textfeld 2">
            <a:extLst>
              <a:ext uri="{FF2B5EF4-FFF2-40B4-BE49-F238E27FC236}">
                <a16:creationId xmlns:a16="http://schemas.microsoft.com/office/drawing/2014/main" id="{56261ACD-632E-3E43-B026-F6E46C814986}"/>
              </a:ext>
            </a:extLst>
          </p:cNvPr>
          <p:cNvSpPr txBox="1"/>
          <p:nvPr/>
        </p:nvSpPr>
        <p:spPr>
          <a:xfrm>
            <a:off x="716692" y="3734345"/>
            <a:ext cx="10132283" cy="2585323"/>
          </a:xfrm>
          <a:prstGeom prst="rect">
            <a:avLst/>
          </a:prstGeom>
          <a:solidFill>
            <a:schemeClr val="accent1"/>
          </a:solidFill>
        </p:spPr>
        <p:txBody>
          <a:bodyPr wrap="square" rtlCol="0">
            <a:noAutofit/>
          </a:bodyPr>
          <a:lstStyle/>
          <a:p>
            <a:r>
              <a:rPr lang="en-US" sz="2400" dirty="0">
                <a:latin typeface="+mj-lt"/>
              </a:rPr>
              <a:t>Recommendation</a:t>
            </a:r>
          </a:p>
          <a:p>
            <a:r>
              <a:rPr lang="en-US" sz="2400" dirty="0">
                <a:solidFill>
                  <a:schemeClr val="bg1"/>
                </a:solidFill>
                <a:latin typeface="+mj-lt"/>
              </a:rPr>
              <a:t>Bownce your NFT is an easy-to-understand concept which can be deployed on existing data at low cost. From the user's perspective, there are few extensions to the concept to motivate Bowncers to generate more NFTs besides the personal performance improvement</a:t>
            </a:r>
            <a:endParaRPr lang="en-US" dirty="0">
              <a:latin typeface="+mj-lt"/>
            </a:endParaRPr>
          </a:p>
        </p:txBody>
      </p:sp>
      <p:grpSp>
        <p:nvGrpSpPr>
          <p:cNvPr id="13" name="Gruppieren 12">
            <a:extLst>
              <a:ext uri="{FF2B5EF4-FFF2-40B4-BE49-F238E27FC236}">
                <a16:creationId xmlns:a16="http://schemas.microsoft.com/office/drawing/2014/main" id="{98E20FE8-C2DE-C5F6-C889-7D6AC38842F2}"/>
              </a:ext>
            </a:extLst>
          </p:cNvPr>
          <p:cNvGrpSpPr>
            <a:grpSpLocks noChangeAspect="1"/>
          </p:cNvGrpSpPr>
          <p:nvPr/>
        </p:nvGrpSpPr>
        <p:grpSpPr>
          <a:xfrm>
            <a:off x="11496675" y="84832"/>
            <a:ext cx="564882" cy="619200"/>
            <a:chOff x="10861619" y="446098"/>
            <a:chExt cx="830106" cy="909927"/>
          </a:xfrm>
        </p:grpSpPr>
        <p:pic>
          <p:nvPicPr>
            <p:cNvPr id="14" name="Grafik 13">
              <a:extLst>
                <a:ext uri="{FF2B5EF4-FFF2-40B4-BE49-F238E27FC236}">
                  <a16:creationId xmlns:a16="http://schemas.microsoft.com/office/drawing/2014/main" id="{A11001B5-E8F3-FA44-4EF9-4E5EE3E8B1F7}"/>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61619" y="446098"/>
              <a:ext cx="830106" cy="909927"/>
            </a:xfrm>
            <a:prstGeom prst="rect">
              <a:avLst/>
            </a:prstGeom>
            <a:noFill/>
          </p:spPr>
        </p:pic>
        <p:pic>
          <p:nvPicPr>
            <p:cNvPr id="15" name="Grafik 14">
              <a:extLst>
                <a:ext uri="{FF2B5EF4-FFF2-40B4-BE49-F238E27FC236}">
                  <a16:creationId xmlns:a16="http://schemas.microsoft.com/office/drawing/2014/main" id="{D1AA8F12-50B2-FE7E-2779-1DC68C3ADB77}"/>
                </a:ext>
              </a:extLst>
            </p:cNvPr>
            <p:cNvPicPr>
              <a:picLocks noChangeAspect="1"/>
            </p:cNvPicPr>
            <p:nvPr/>
          </p:nvPicPr>
          <p:blipFill>
            <a:blip r:embed="rId3"/>
            <a:stretch>
              <a:fillRect/>
            </a:stretch>
          </p:blipFill>
          <p:spPr>
            <a:xfrm>
              <a:off x="11015552" y="667167"/>
              <a:ext cx="522429" cy="522429"/>
            </a:xfrm>
            <a:prstGeom prst="rect">
              <a:avLst/>
            </a:prstGeom>
          </p:spPr>
        </p:pic>
      </p:grpSp>
    </p:spTree>
    <p:extLst>
      <p:ext uri="{BB962C8B-B14F-4D97-AF65-F5344CB8AC3E}">
        <p14:creationId xmlns:p14="http://schemas.microsoft.com/office/powerpoint/2010/main" val="1510225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023402A-C309-4F8B-9AB6-0B012EDD6649}"/>
              </a:ext>
            </a:extLst>
          </p:cNvPr>
          <p:cNvSpPr>
            <a:spLocks noGrp="1"/>
          </p:cNvSpPr>
          <p:nvPr>
            <p:ph type="sldNum" sz="quarter" idx="10"/>
          </p:nvPr>
        </p:nvSpPr>
        <p:spPr/>
        <p:txBody>
          <a:bodyPr/>
          <a:lstStyle/>
          <a:p>
            <a:fld id="{49096D1E-A892-46F4-B423-582F2ECF1F4A}" type="slidenum">
              <a:rPr lang="de-CH" smtClean="0"/>
              <a:pPr/>
              <a:t>21</a:t>
            </a:fld>
            <a:endParaRPr lang="de-CH"/>
          </a:p>
        </p:txBody>
      </p:sp>
      <p:sp>
        <p:nvSpPr>
          <p:cNvPr id="3" name="Textplatzhalter 2">
            <a:extLst>
              <a:ext uri="{FF2B5EF4-FFF2-40B4-BE49-F238E27FC236}">
                <a16:creationId xmlns:a16="http://schemas.microsoft.com/office/drawing/2014/main" id="{FD37CECC-48F4-4E30-846C-F2E79693AE87}"/>
              </a:ext>
            </a:extLst>
          </p:cNvPr>
          <p:cNvSpPr>
            <a:spLocks noGrp="1"/>
          </p:cNvSpPr>
          <p:nvPr>
            <p:ph type="body" sz="quarter" idx="11"/>
          </p:nvPr>
        </p:nvSpPr>
        <p:spPr/>
        <p:txBody>
          <a:bodyPr>
            <a:normAutofit lnSpcReduction="10000"/>
          </a:bodyPr>
          <a:lstStyle/>
          <a:p>
            <a:r>
              <a:rPr lang="en-US"/>
              <a:t>NFT Utilities</a:t>
            </a:r>
            <a:endParaRPr lang="de-DE"/>
          </a:p>
        </p:txBody>
      </p:sp>
    </p:spTree>
    <p:extLst>
      <p:ext uri="{BB962C8B-B14F-4D97-AF65-F5344CB8AC3E}">
        <p14:creationId xmlns:p14="http://schemas.microsoft.com/office/powerpoint/2010/main" val="3972676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67131AA-7A54-6742-A002-27749C7BB586}"/>
              </a:ext>
            </a:extLst>
          </p:cNvPr>
          <p:cNvSpPr>
            <a:spLocks noGrp="1"/>
          </p:cNvSpPr>
          <p:nvPr>
            <p:ph type="sldNum" sz="quarter" idx="10"/>
          </p:nvPr>
        </p:nvSpPr>
        <p:spPr/>
        <p:txBody>
          <a:bodyPr/>
          <a:lstStyle/>
          <a:p>
            <a:fld id="{49096D1E-A892-46F4-B423-582F2ECF1F4A}" type="slidenum">
              <a:rPr lang="de-CH" smtClean="0"/>
              <a:pPr/>
              <a:t>22</a:t>
            </a:fld>
            <a:endParaRPr lang="de-CH"/>
          </a:p>
        </p:txBody>
      </p:sp>
      <p:sp>
        <p:nvSpPr>
          <p:cNvPr id="18" name="Inhaltsplatzhalter 17">
            <a:extLst>
              <a:ext uri="{FF2B5EF4-FFF2-40B4-BE49-F238E27FC236}">
                <a16:creationId xmlns:a16="http://schemas.microsoft.com/office/drawing/2014/main" id="{1104AD03-3545-8541-A00A-E15AB9FC2305}"/>
              </a:ext>
            </a:extLst>
          </p:cNvPr>
          <p:cNvSpPr>
            <a:spLocks noGrp="1"/>
          </p:cNvSpPr>
          <p:nvPr>
            <p:ph sz="quarter" idx="13"/>
          </p:nvPr>
        </p:nvSpPr>
        <p:spPr/>
        <p:txBody>
          <a:bodyPr/>
          <a:lstStyle/>
          <a:p>
            <a:r>
              <a:rPr lang="en-US" dirty="0"/>
              <a:t>NFT utilities</a:t>
            </a:r>
            <a:endParaRPr lang="de-DE" dirty="0"/>
          </a:p>
        </p:txBody>
      </p:sp>
      <p:sp>
        <p:nvSpPr>
          <p:cNvPr id="19" name="Textplatzhalter 18">
            <a:extLst>
              <a:ext uri="{FF2B5EF4-FFF2-40B4-BE49-F238E27FC236}">
                <a16:creationId xmlns:a16="http://schemas.microsoft.com/office/drawing/2014/main" id="{594D640D-F018-2C4F-9BF3-C593D4ED68FA}"/>
              </a:ext>
            </a:extLst>
          </p:cNvPr>
          <p:cNvSpPr>
            <a:spLocks noGrp="1"/>
          </p:cNvSpPr>
          <p:nvPr>
            <p:ph type="body" sz="quarter" idx="17"/>
          </p:nvPr>
        </p:nvSpPr>
        <p:spPr/>
        <p:txBody>
          <a:bodyPr/>
          <a:lstStyle/>
          <a:p>
            <a:r>
              <a:rPr lang="de-DE"/>
              <a:t>Engagement </a:t>
            </a:r>
            <a:r>
              <a:rPr lang="de-DE" err="1"/>
              <a:t>Concept</a:t>
            </a:r>
            <a:endParaRPr lang="de-DE"/>
          </a:p>
        </p:txBody>
      </p:sp>
      <p:sp>
        <p:nvSpPr>
          <p:cNvPr id="20" name="Textplatzhalter 19">
            <a:extLst>
              <a:ext uri="{FF2B5EF4-FFF2-40B4-BE49-F238E27FC236}">
                <a16:creationId xmlns:a16="http://schemas.microsoft.com/office/drawing/2014/main" id="{57A288B1-1C4E-B94A-9256-48BACA6F7E4E}"/>
              </a:ext>
            </a:extLst>
          </p:cNvPr>
          <p:cNvSpPr>
            <a:spLocks noGrp="1"/>
          </p:cNvSpPr>
          <p:nvPr>
            <p:ph type="body" sz="quarter" idx="18"/>
          </p:nvPr>
        </p:nvSpPr>
        <p:spPr/>
        <p:txBody>
          <a:bodyPr/>
          <a:lstStyle/>
          <a:p>
            <a:r>
              <a:rPr lang="en-US" dirty="0"/>
              <a:t>Utilities can be enriched based on the needs of ecosystem partners and sport specific accommodations in the fields of fan engagement, merchandising, VIP-treatment, etc.</a:t>
            </a:r>
          </a:p>
        </p:txBody>
      </p:sp>
      <p:pic>
        <p:nvPicPr>
          <p:cNvPr id="2054" name="Picture 6" descr="How NFTs Are Changing the Game in Sports | by Fayre Labs | Fayre | Mar,  2022 | Medium">
            <a:extLst>
              <a:ext uri="{FF2B5EF4-FFF2-40B4-BE49-F238E27FC236}">
                <a16:creationId xmlns:a16="http://schemas.microsoft.com/office/drawing/2014/main" id="{0481F870-C30A-2AF8-C7D6-536738FC0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517" y="2181907"/>
            <a:ext cx="4254364" cy="2394639"/>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056" name="Picture 8" descr="NFTs and Fan Tokens Are Reshaping the Sports Industry">
            <a:extLst>
              <a:ext uri="{FF2B5EF4-FFF2-40B4-BE49-F238E27FC236}">
                <a16:creationId xmlns:a16="http://schemas.microsoft.com/office/drawing/2014/main" id="{DD2A1642-EC54-2F9A-33DD-65C9822E1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609" y="2181907"/>
            <a:ext cx="3991066" cy="2394639"/>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Textplatzhalter 20">
            <a:extLst>
              <a:ext uri="{FF2B5EF4-FFF2-40B4-BE49-F238E27FC236}">
                <a16:creationId xmlns:a16="http://schemas.microsoft.com/office/drawing/2014/main" id="{E71E20B6-366C-2C48-A98E-7E7FEF21A6FD}"/>
              </a:ext>
            </a:extLst>
          </p:cNvPr>
          <p:cNvSpPr>
            <a:spLocks noGrp="1"/>
          </p:cNvSpPr>
          <p:nvPr>
            <p:ph type="body" sz="quarter" idx="20"/>
          </p:nvPr>
        </p:nvSpPr>
        <p:spPr>
          <a:xfrm>
            <a:off x="3744035" y="3613272"/>
            <a:ext cx="4703929" cy="2541140"/>
          </a:xfrm>
          <a:solidFill>
            <a:schemeClr val="bg1">
              <a:lumMod val="95000"/>
            </a:schemeClr>
          </a:solidFill>
          <a:effectLst>
            <a:outerShdw blurRad="50800" dist="38100" dir="2700000" algn="tl" rotWithShape="0">
              <a:prstClr val="black">
                <a:alpha val="40000"/>
              </a:prstClr>
            </a:outerShdw>
          </a:effectLst>
        </p:spPr>
        <p:txBody>
          <a:bodyPr lIns="252000" anchor="ctr"/>
          <a:lstStyle/>
          <a:p>
            <a:pPr marL="285750" indent="-285750">
              <a:buFont typeface="Arial" panose="020B0604020202020204" pitchFamily="34" charset="0"/>
              <a:buChar char="•"/>
            </a:pPr>
            <a:r>
              <a:rPr lang="en-US" sz="2000" dirty="0"/>
              <a:t>Early Access</a:t>
            </a:r>
          </a:p>
          <a:p>
            <a:pPr marL="285750" indent="-285750">
              <a:buFont typeface="Arial" panose="020B0604020202020204" pitchFamily="34" charset="0"/>
              <a:buChar char="•"/>
            </a:pPr>
            <a:r>
              <a:rPr lang="en-US" sz="2000" dirty="0"/>
              <a:t>Meet and Greet</a:t>
            </a:r>
          </a:p>
          <a:p>
            <a:pPr marL="285750" indent="-285750">
              <a:buFont typeface="Arial" panose="020B0604020202020204" pitchFamily="34" charset="0"/>
              <a:buChar char="•"/>
            </a:pPr>
            <a:r>
              <a:rPr lang="en-US" sz="2000" dirty="0"/>
              <a:t>Sweep Stake</a:t>
            </a:r>
          </a:p>
          <a:p>
            <a:pPr marL="285750" indent="-285750">
              <a:buFont typeface="Arial" panose="020B0604020202020204" pitchFamily="34" charset="0"/>
              <a:buChar char="•"/>
            </a:pPr>
            <a:r>
              <a:rPr lang="en-US" sz="2000" dirty="0"/>
              <a:t>Whitelisting for special Drops</a:t>
            </a:r>
          </a:p>
          <a:p>
            <a:pPr marL="285750" indent="-285750">
              <a:buFont typeface="Arial" panose="020B0604020202020204" pitchFamily="34" charset="0"/>
              <a:buChar char="•"/>
            </a:pPr>
            <a:r>
              <a:rPr lang="en-US" sz="2000" dirty="0"/>
              <a:t>Access to limited Merchandising</a:t>
            </a:r>
          </a:p>
          <a:p>
            <a:pPr marL="285750" indent="-285750">
              <a:buFont typeface="Arial" panose="020B0604020202020204" pitchFamily="34" charset="0"/>
              <a:buChar char="•"/>
            </a:pPr>
            <a:r>
              <a:rPr lang="en-US" sz="2000" dirty="0"/>
              <a:t>And many more options…</a:t>
            </a:r>
            <a:endParaRPr lang="en-US" sz="1600" dirty="0"/>
          </a:p>
        </p:txBody>
      </p:sp>
    </p:spTree>
    <p:extLst>
      <p:ext uri="{BB962C8B-B14F-4D97-AF65-F5344CB8AC3E}">
        <p14:creationId xmlns:p14="http://schemas.microsoft.com/office/powerpoint/2010/main" val="954783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BE13A6E-5E0D-47AB-88C8-04D975010238}"/>
              </a:ext>
            </a:extLst>
          </p:cNvPr>
          <p:cNvSpPr>
            <a:spLocks noGrp="1"/>
          </p:cNvSpPr>
          <p:nvPr>
            <p:ph type="sldNum" sz="quarter" idx="10"/>
          </p:nvPr>
        </p:nvSpPr>
        <p:spPr/>
        <p:txBody>
          <a:bodyPr/>
          <a:lstStyle/>
          <a:p>
            <a:fld id="{49096D1E-A892-46F4-B423-582F2ECF1F4A}" type="slidenum">
              <a:rPr lang="en-US" smtClean="0"/>
              <a:pPr/>
              <a:t>23</a:t>
            </a:fld>
            <a:endParaRPr lang="en-US"/>
          </a:p>
        </p:txBody>
      </p:sp>
      <p:sp>
        <p:nvSpPr>
          <p:cNvPr id="3" name="Inhaltsplatzhalter 2">
            <a:extLst>
              <a:ext uri="{FF2B5EF4-FFF2-40B4-BE49-F238E27FC236}">
                <a16:creationId xmlns:a16="http://schemas.microsoft.com/office/drawing/2014/main" id="{4E8B9641-7C15-4378-80CA-FC36FD1B0CD4}"/>
              </a:ext>
            </a:extLst>
          </p:cNvPr>
          <p:cNvSpPr>
            <a:spLocks noGrp="1"/>
          </p:cNvSpPr>
          <p:nvPr>
            <p:ph sz="quarter" idx="13"/>
          </p:nvPr>
        </p:nvSpPr>
        <p:spPr/>
        <p:txBody>
          <a:bodyPr/>
          <a:lstStyle/>
          <a:p>
            <a:r>
              <a:rPr lang="en-US" dirty="0"/>
              <a:t>Token Flows</a:t>
            </a:r>
          </a:p>
        </p:txBody>
      </p:sp>
      <p:sp>
        <p:nvSpPr>
          <p:cNvPr id="5" name="Textplatzhalter 4">
            <a:extLst>
              <a:ext uri="{FF2B5EF4-FFF2-40B4-BE49-F238E27FC236}">
                <a16:creationId xmlns:a16="http://schemas.microsoft.com/office/drawing/2014/main" id="{E7DE2100-BECF-4B98-8C04-85D2F60DFE73}"/>
              </a:ext>
            </a:extLst>
          </p:cNvPr>
          <p:cNvSpPr>
            <a:spLocks noGrp="1"/>
          </p:cNvSpPr>
          <p:nvPr>
            <p:ph type="body" sz="quarter" idx="17"/>
          </p:nvPr>
        </p:nvSpPr>
        <p:spPr>
          <a:xfrm>
            <a:off x="500516" y="606063"/>
            <a:ext cx="11691484" cy="692151"/>
          </a:xfrm>
        </p:spPr>
        <p:txBody>
          <a:bodyPr/>
          <a:lstStyle/>
          <a:p>
            <a:r>
              <a:rPr lang="en-US" dirty="0"/>
              <a:t>Illustration of NFT Creation (Proposal for Stage Two/Three) options</a:t>
            </a:r>
          </a:p>
        </p:txBody>
      </p:sp>
      <p:sp>
        <p:nvSpPr>
          <p:cNvPr id="70" name="Textfeld 12">
            <a:extLst>
              <a:ext uri="{FF2B5EF4-FFF2-40B4-BE49-F238E27FC236}">
                <a16:creationId xmlns:a16="http://schemas.microsoft.com/office/drawing/2014/main" id="{B89D5FB5-03D8-F14C-B908-284BEE510481}"/>
              </a:ext>
            </a:extLst>
          </p:cNvPr>
          <p:cNvSpPr txBox="1"/>
          <p:nvPr/>
        </p:nvSpPr>
        <p:spPr>
          <a:xfrm>
            <a:off x="9847111" y="2701315"/>
            <a:ext cx="884117" cy="276999"/>
          </a:xfrm>
          <a:prstGeom prst="rect">
            <a:avLst/>
          </a:prstGeom>
          <a:solidFill>
            <a:schemeClr val="bg1"/>
          </a:solidFill>
          <a:ln>
            <a:solidFill>
              <a:schemeClr val="tx1"/>
            </a:solidFill>
          </a:ln>
        </p:spPr>
        <p:txBody>
          <a:bodyPr wrap="square" rtlCol="0">
            <a:spAutoFit/>
          </a:bodyPr>
          <a:lstStyle/>
          <a:p>
            <a:pPr algn="ctr"/>
            <a:r>
              <a:rPr lang="de-CH" sz="1200">
                <a:latin typeface="+mj-lt"/>
              </a:rPr>
              <a:t>Bowncer</a:t>
            </a:r>
          </a:p>
        </p:txBody>
      </p:sp>
      <p:sp>
        <p:nvSpPr>
          <p:cNvPr id="45" name="Arc 44">
            <a:extLst>
              <a:ext uri="{FF2B5EF4-FFF2-40B4-BE49-F238E27FC236}">
                <a16:creationId xmlns:a16="http://schemas.microsoft.com/office/drawing/2014/main" id="{CE5A9D89-DBDE-4F4C-BA87-C48F6B1DC94D}"/>
              </a:ext>
            </a:extLst>
          </p:cNvPr>
          <p:cNvSpPr/>
          <p:nvPr/>
        </p:nvSpPr>
        <p:spPr>
          <a:xfrm>
            <a:off x="7916423" y="2184393"/>
            <a:ext cx="2275903" cy="859757"/>
          </a:xfrm>
          <a:prstGeom prst="arc">
            <a:avLst>
              <a:gd name="adj1" fmla="val 11539239"/>
              <a:gd name="adj2" fmla="val 32687"/>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96" name="Textfeld 12">
            <a:extLst>
              <a:ext uri="{FF2B5EF4-FFF2-40B4-BE49-F238E27FC236}">
                <a16:creationId xmlns:a16="http://schemas.microsoft.com/office/drawing/2014/main" id="{25409DD5-FCB8-F047-8296-EE0910D32010}"/>
              </a:ext>
            </a:extLst>
          </p:cNvPr>
          <p:cNvSpPr txBox="1"/>
          <p:nvPr/>
        </p:nvSpPr>
        <p:spPr>
          <a:xfrm>
            <a:off x="710695" y="2284911"/>
            <a:ext cx="884117" cy="276999"/>
          </a:xfrm>
          <a:prstGeom prst="rect">
            <a:avLst/>
          </a:prstGeom>
          <a:solidFill>
            <a:schemeClr val="bg1"/>
          </a:solidFill>
          <a:ln>
            <a:solidFill>
              <a:schemeClr val="tx1"/>
            </a:solidFill>
          </a:ln>
        </p:spPr>
        <p:txBody>
          <a:bodyPr wrap="square" rtlCol="0">
            <a:spAutoFit/>
          </a:bodyPr>
          <a:lstStyle/>
          <a:p>
            <a:pPr algn="ctr"/>
            <a:r>
              <a:rPr lang="de-CH" sz="1200">
                <a:latin typeface="+mj-lt"/>
              </a:rPr>
              <a:t>Bowncer</a:t>
            </a:r>
          </a:p>
        </p:txBody>
      </p:sp>
      <p:cxnSp>
        <p:nvCxnSpPr>
          <p:cNvPr id="99" name="Straight Arrow Connector 98">
            <a:extLst>
              <a:ext uri="{FF2B5EF4-FFF2-40B4-BE49-F238E27FC236}">
                <a16:creationId xmlns:a16="http://schemas.microsoft.com/office/drawing/2014/main" id="{F3CD3A75-7B77-AC41-8C80-8DEF108DB1CA}"/>
              </a:ext>
            </a:extLst>
          </p:cNvPr>
          <p:cNvCxnSpPr>
            <a:cxnSpLocks/>
            <a:stCxn id="80" idx="1"/>
            <a:endCxn id="96" idx="3"/>
          </p:cNvCxnSpPr>
          <p:nvPr/>
        </p:nvCxnSpPr>
        <p:spPr>
          <a:xfrm flipH="1">
            <a:off x="1594812" y="2423411"/>
            <a:ext cx="931293" cy="0"/>
          </a:xfrm>
          <a:prstGeom prst="straightConnector1">
            <a:avLst/>
          </a:prstGeom>
          <a:ln>
            <a:solidFill>
              <a:srgbClr val="E60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5" name="Textfeld 12">
            <a:extLst>
              <a:ext uri="{FF2B5EF4-FFF2-40B4-BE49-F238E27FC236}">
                <a16:creationId xmlns:a16="http://schemas.microsoft.com/office/drawing/2014/main" id="{E777ABEC-2F76-104D-AE46-BC023CB59E0A}"/>
              </a:ext>
            </a:extLst>
          </p:cNvPr>
          <p:cNvSpPr txBox="1"/>
          <p:nvPr/>
        </p:nvSpPr>
        <p:spPr>
          <a:xfrm>
            <a:off x="9277853" y="5294363"/>
            <a:ext cx="884117" cy="276999"/>
          </a:xfrm>
          <a:prstGeom prst="rect">
            <a:avLst/>
          </a:prstGeom>
          <a:solidFill>
            <a:schemeClr val="bg1"/>
          </a:solidFill>
          <a:ln>
            <a:solidFill>
              <a:schemeClr val="tx1"/>
            </a:solidFill>
          </a:ln>
        </p:spPr>
        <p:txBody>
          <a:bodyPr wrap="square" rtlCol="0">
            <a:spAutoFit/>
          </a:bodyPr>
          <a:lstStyle/>
          <a:p>
            <a:pPr algn="ctr"/>
            <a:r>
              <a:rPr lang="de-CH" sz="1200">
                <a:latin typeface="+mj-lt"/>
              </a:rPr>
              <a:t>Bowncer</a:t>
            </a:r>
          </a:p>
        </p:txBody>
      </p:sp>
      <p:sp>
        <p:nvSpPr>
          <p:cNvPr id="150" name="Arc 149">
            <a:extLst>
              <a:ext uri="{FF2B5EF4-FFF2-40B4-BE49-F238E27FC236}">
                <a16:creationId xmlns:a16="http://schemas.microsoft.com/office/drawing/2014/main" id="{52DC624E-3395-DB46-B335-5FC525B52C1F}"/>
              </a:ext>
            </a:extLst>
          </p:cNvPr>
          <p:cNvSpPr/>
          <p:nvPr/>
        </p:nvSpPr>
        <p:spPr>
          <a:xfrm>
            <a:off x="7959018" y="4771894"/>
            <a:ext cx="1846805" cy="949017"/>
          </a:xfrm>
          <a:prstGeom prst="arc">
            <a:avLst>
              <a:gd name="adj1" fmla="val 11933035"/>
              <a:gd name="adj2" fmla="val 32687"/>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pic>
        <p:nvPicPr>
          <p:cNvPr id="80" name="Picture 79">
            <a:extLst>
              <a:ext uri="{FF2B5EF4-FFF2-40B4-BE49-F238E27FC236}">
                <a16:creationId xmlns:a16="http://schemas.microsoft.com/office/drawing/2014/main" id="{9A1B65DF-FC79-D445-B456-BAA1078D692F}"/>
              </a:ext>
            </a:extLst>
          </p:cNvPr>
          <p:cNvPicPr>
            <a:picLocks noChangeAspect="1"/>
          </p:cNvPicPr>
          <p:nvPr/>
        </p:nvPicPr>
        <p:blipFill rotWithShape="1">
          <a:blip r:embed="rId2"/>
          <a:srcRect l="6874" t="1318" r="58372" b="50352"/>
          <a:stretch/>
        </p:blipFill>
        <p:spPr>
          <a:xfrm>
            <a:off x="2526105" y="1890743"/>
            <a:ext cx="1078074" cy="1065335"/>
          </a:xfrm>
          <a:prstGeom prst="rect">
            <a:avLst/>
          </a:prstGeom>
        </p:spPr>
      </p:pic>
      <p:sp>
        <p:nvSpPr>
          <p:cNvPr id="115" name="Textfeld 36">
            <a:extLst>
              <a:ext uri="{FF2B5EF4-FFF2-40B4-BE49-F238E27FC236}">
                <a16:creationId xmlns:a16="http://schemas.microsoft.com/office/drawing/2014/main" id="{510ED2F9-CDA5-B544-86AE-D0F221616810}"/>
              </a:ext>
            </a:extLst>
          </p:cNvPr>
          <p:cNvSpPr txBox="1"/>
          <p:nvPr/>
        </p:nvSpPr>
        <p:spPr>
          <a:xfrm>
            <a:off x="635626" y="2941025"/>
            <a:ext cx="3413860" cy="1015663"/>
          </a:xfrm>
          <a:prstGeom prst="rect">
            <a:avLst/>
          </a:prstGeom>
          <a:noFill/>
        </p:spPr>
        <p:txBody>
          <a:bodyPr wrap="square" rtlCol="0">
            <a:spAutoFit/>
          </a:bodyPr>
          <a:lstStyle/>
          <a:p>
            <a:r>
              <a:rPr lang="en-US" sz="1000" dirty="0"/>
              <a:t>Single set of exercise creates the NFT based on performance.</a:t>
            </a:r>
          </a:p>
          <a:p>
            <a:r>
              <a:rPr lang="en-US" sz="1000" dirty="0"/>
              <a:t>If created by an influencer or famous sportsperson, can be quite valuable. "Ordinary" users can (should be inspired to) become influencers over time.</a:t>
            </a:r>
          </a:p>
          <a:p>
            <a:r>
              <a:rPr lang="en-US" sz="1000" dirty="0"/>
              <a:t>Fees paid by users in BBT.</a:t>
            </a:r>
          </a:p>
        </p:txBody>
      </p:sp>
      <p:sp>
        <p:nvSpPr>
          <p:cNvPr id="120" name="Textfeld 36">
            <a:extLst>
              <a:ext uri="{FF2B5EF4-FFF2-40B4-BE49-F238E27FC236}">
                <a16:creationId xmlns:a16="http://schemas.microsoft.com/office/drawing/2014/main" id="{CDFDD5BB-098D-074B-86FA-3784050A0FD5}"/>
              </a:ext>
            </a:extLst>
          </p:cNvPr>
          <p:cNvSpPr txBox="1"/>
          <p:nvPr/>
        </p:nvSpPr>
        <p:spPr>
          <a:xfrm>
            <a:off x="635626" y="1598019"/>
            <a:ext cx="1659672" cy="307777"/>
          </a:xfrm>
          <a:prstGeom prst="rect">
            <a:avLst/>
          </a:prstGeom>
          <a:noFill/>
        </p:spPr>
        <p:txBody>
          <a:bodyPr wrap="square" rtlCol="0">
            <a:spAutoFit/>
          </a:bodyPr>
          <a:lstStyle/>
          <a:p>
            <a:r>
              <a:rPr lang="en-US" sz="1400" b="1" dirty="0">
                <a:solidFill>
                  <a:srgbClr val="E60050"/>
                </a:solidFill>
                <a:latin typeface="+mj-lt"/>
              </a:rPr>
              <a:t>NFT Creation 1:</a:t>
            </a:r>
          </a:p>
        </p:txBody>
      </p:sp>
      <p:sp>
        <p:nvSpPr>
          <p:cNvPr id="121" name="Textfeld 36">
            <a:extLst>
              <a:ext uri="{FF2B5EF4-FFF2-40B4-BE49-F238E27FC236}">
                <a16:creationId xmlns:a16="http://schemas.microsoft.com/office/drawing/2014/main" id="{97C92687-A755-B04A-80B3-CFAA345EF930}"/>
              </a:ext>
            </a:extLst>
          </p:cNvPr>
          <p:cNvSpPr txBox="1"/>
          <p:nvPr/>
        </p:nvSpPr>
        <p:spPr>
          <a:xfrm>
            <a:off x="635626" y="4258491"/>
            <a:ext cx="1659672" cy="307777"/>
          </a:xfrm>
          <a:prstGeom prst="rect">
            <a:avLst/>
          </a:prstGeom>
          <a:noFill/>
        </p:spPr>
        <p:txBody>
          <a:bodyPr wrap="square" rtlCol="0">
            <a:spAutoFit/>
          </a:bodyPr>
          <a:lstStyle/>
          <a:p>
            <a:r>
              <a:rPr lang="en-US" sz="1400" b="1">
                <a:solidFill>
                  <a:srgbClr val="E60050"/>
                </a:solidFill>
                <a:latin typeface="+mj-lt"/>
              </a:rPr>
              <a:t>NFT Creation 2:</a:t>
            </a:r>
          </a:p>
        </p:txBody>
      </p:sp>
      <p:sp>
        <p:nvSpPr>
          <p:cNvPr id="122" name="Textfeld 36">
            <a:extLst>
              <a:ext uri="{FF2B5EF4-FFF2-40B4-BE49-F238E27FC236}">
                <a16:creationId xmlns:a16="http://schemas.microsoft.com/office/drawing/2014/main" id="{1601B2D8-DAED-A645-9C0C-CF928F5F2A61}"/>
              </a:ext>
            </a:extLst>
          </p:cNvPr>
          <p:cNvSpPr txBox="1"/>
          <p:nvPr/>
        </p:nvSpPr>
        <p:spPr>
          <a:xfrm>
            <a:off x="5629137" y="1593183"/>
            <a:ext cx="1659672" cy="307777"/>
          </a:xfrm>
          <a:prstGeom prst="rect">
            <a:avLst/>
          </a:prstGeom>
          <a:noFill/>
        </p:spPr>
        <p:txBody>
          <a:bodyPr wrap="square" rtlCol="0">
            <a:spAutoFit/>
          </a:bodyPr>
          <a:lstStyle/>
          <a:p>
            <a:r>
              <a:rPr lang="en-US" sz="1400" b="1">
                <a:solidFill>
                  <a:srgbClr val="E60050"/>
                </a:solidFill>
                <a:latin typeface="+mj-lt"/>
              </a:rPr>
              <a:t>NFT Creation 3:</a:t>
            </a:r>
          </a:p>
        </p:txBody>
      </p:sp>
      <p:pic>
        <p:nvPicPr>
          <p:cNvPr id="123" name="Picture 122">
            <a:extLst>
              <a:ext uri="{FF2B5EF4-FFF2-40B4-BE49-F238E27FC236}">
                <a16:creationId xmlns:a16="http://schemas.microsoft.com/office/drawing/2014/main" id="{99A5FF73-7AE8-124A-B914-8404DB4944BB}"/>
              </a:ext>
            </a:extLst>
          </p:cNvPr>
          <p:cNvPicPr>
            <a:picLocks noChangeAspect="1"/>
          </p:cNvPicPr>
          <p:nvPr/>
        </p:nvPicPr>
        <p:blipFill rotWithShape="1">
          <a:blip r:embed="rId2"/>
          <a:srcRect l="60074" t="50269" r="5172" b="1401"/>
          <a:stretch/>
        </p:blipFill>
        <p:spPr>
          <a:xfrm>
            <a:off x="1684089" y="4598790"/>
            <a:ext cx="1078074" cy="1065335"/>
          </a:xfrm>
          <a:prstGeom prst="rect">
            <a:avLst/>
          </a:prstGeom>
        </p:spPr>
      </p:pic>
      <p:sp>
        <p:nvSpPr>
          <p:cNvPr id="124" name="Textfeld 36">
            <a:extLst>
              <a:ext uri="{FF2B5EF4-FFF2-40B4-BE49-F238E27FC236}">
                <a16:creationId xmlns:a16="http://schemas.microsoft.com/office/drawing/2014/main" id="{55DF5AF4-E56E-DA40-97B9-CC32B4B04A7D}"/>
              </a:ext>
            </a:extLst>
          </p:cNvPr>
          <p:cNvSpPr txBox="1"/>
          <p:nvPr/>
        </p:nvSpPr>
        <p:spPr>
          <a:xfrm>
            <a:off x="5629137" y="4253553"/>
            <a:ext cx="1659672" cy="307777"/>
          </a:xfrm>
          <a:prstGeom prst="rect">
            <a:avLst/>
          </a:prstGeom>
          <a:noFill/>
        </p:spPr>
        <p:txBody>
          <a:bodyPr wrap="square" rtlCol="0">
            <a:spAutoFit/>
          </a:bodyPr>
          <a:lstStyle/>
          <a:p>
            <a:r>
              <a:rPr lang="en-US" sz="1400" b="1">
                <a:solidFill>
                  <a:srgbClr val="E60050"/>
                </a:solidFill>
                <a:latin typeface="+mj-lt"/>
              </a:rPr>
              <a:t>NFT Creation 4:</a:t>
            </a:r>
          </a:p>
        </p:txBody>
      </p:sp>
      <p:sp>
        <p:nvSpPr>
          <p:cNvPr id="125" name="Textfeld 12">
            <a:extLst>
              <a:ext uri="{FF2B5EF4-FFF2-40B4-BE49-F238E27FC236}">
                <a16:creationId xmlns:a16="http://schemas.microsoft.com/office/drawing/2014/main" id="{9FB4FCA8-82E6-094F-BF31-F79928E630EF}"/>
              </a:ext>
            </a:extLst>
          </p:cNvPr>
          <p:cNvSpPr txBox="1"/>
          <p:nvPr/>
        </p:nvSpPr>
        <p:spPr>
          <a:xfrm>
            <a:off x="274920" y="4738325"/>
            <a:ext cx="884117" cy="276999"/>
          </a:xfrm>
          <a:prstGeom prst="rect">
            <a:avLst/>
          </a:prstGeom>
          <a:solidFill>
            <a:schemeClr val="bg1"/>
          </a:solidFill>
          <a:ln>
            <a:solidFill>
              <a:schemeClr val="tx1"/>
            </a:solidFill>
          </a:ln>
        </p:spPr>
        <p:txBody>
          <a:bodyPr wrap="square" rtlCol="0">
            <a:spAutoFit/>
          </a:bodyPr>
          <a:lstStyle/>
          <a:p>
            <a:pPr algn="ctr"/>
            <a:r>
              <a:rPr lang="de-CH" sz="1200">
                <a:latin typeface="+mj-lt"/>
              </a:rPr>
              <a:t>Bowncer</a:t>
            </a:r>
          </a:p>
        </p:txBody>
      </p:sp>
      <p:cxnSp>
        <p:nvCxnSpPr>
          <p:cNvPr id="128" name="Straight Arrow Connector 127">
            <a:extLst>
              <a:ext uri="{FF2B5EF4-FFF2-40B4-BE49-F238E27FC236}">
                <a16:creationId xmlns:a16="http://schemas.microsoft.com/office/drawing/2014/main" id="{5655F161-31D6-E340-B044-053205051385}"/>
              </a:ext>
            </a:extLst>
          </p:cNvPr>
          <p:cNvCxnSpPr>
            <a:cxnSpLocks/>
            <a:endCxn id="125" idx="3"/>
          </p:cNvCxnSpPr>
          <p:nvPr/>
        </p:nvCxnSpPr>
        <p:spPr>
          <a:xfrm flipH="1" flipV="1">
            <a:off x="1159037" y="4876825"/>
            <a:ext cx="525052" cy="138499"/>
          </a:xfrm>
          <a:prstGeom prst="straightConnector1">
            <a:avLst/>
          </a:prstGeom>
          <a:ln>
            <a:solidFill>
              <a:srgbClr val="E60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Textfeld 12">
            <a:extLst>
              <a:ext uri="{FF2B5EF4-FFF2-40B4-BE49-F238E27FC236}">
                <a16:creationId xmlns:a16="http://schemas.microsoft.com/office/drawing/2014/main" id="{78156766-2F04-2C4B-BF79-2E2C045FD08E}"/>
              </a:ext>
            </a:extLst>
          </p:cNvPr>
          <p:cNvSpPr txBox="1"/>
          <p:nvPr/>
        </p:nvSpPr>
        <p:spPr>
          <a:xfrm>
            <a:off x="3217484" y="4498844"/>
            <a:ext cx="884117" cy="276999"/>
          </a:xfrm>
          <a:prstGeom prst="rect">
            <a:avLst/>
          </a:prstGeom>
          <a:solidFill>
            <a:schemeClr val="bg1"/>
          </a:solidFill>
          <a:ln>
            <a:solidFill>
              <a:schemeClr val="tx1"/>
            </a:solidFill>
          </a:ln>
        </p:spPr>
        <p:txBody>
          <a:bodyPr wrap="square" rtlCol="0">
            <a:spAutoFit/>
          </a:bodyPr>
          <a:lstStyle/>
          <a:p>
            <a:pPr algn="ctr"/>
            <a:r>
              <a:rPr lang="de-CH" sz="1200">
                <a:latin typeface="+mj-lt"/>
              </a:rPr>
              <a:t>Bowncer</a:t>
            </a:r>
          </a:p>
        </p:txBody>
      </p:sp>
      <p:cxnSp>
        <p:nvCxnSpPr>
          <p:cNvPr id="133" name="Straight Arrow Connector 132">
            <a:extLst>
              <a:ext uri="{FF2B5EF4-FFF2-40B4-BE49-F238E27FC236}">
                <a16:creationId xmlns:a16="http://schemas.microsoft.com/office/drawing/2014/main" id="{45359C00-D45A-0C4B-9011-C213D6094AF7}"/>
              </a:ext>
            </a:extLst>
          </p:cNvPr>
          <p:cNvCxnSpPr>
            <a:cxnSpLocks/>
            <a:endCxn id="129" idx="1"/>
          </p:cNvCxnSpPr>
          <p:nvPr/>
        </p:nvCxnSpPr>
        <p:spPr>
          <a:xfrm flipV="1">
            <a:off x="2690949" y="4637344"/>
            <a:ext cx="526535" cy="138499"/>
          </a:xfrm>
          <a:prstGeom prst="straightConnector1">
            <a:avLst/>
          </a:prstGeom>
          <a:ln>
            <a:solidFill>
              <a:srgbClr val="E60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Textfeld 12">
            <a:extLst>
              <a:ext uri="{FF2B5EF4-FFF2-40B4-BE49-F238E27FC236}">
                <a16:creationId xmlns:a16="http://schemas.microsoft.com/office/drawing/2014/main" id="{E3539BA0-BC6E-7246-A2CF-7A2751E97264}"/>
              </a:ext>
            </a:extLst>
          </p:cNvPr>
          <p:cNvSpPr txBox="1"/>
          <p:nvPr/>
        </p:nvSpPr>
        <p:spPr>
          <a:xfrm>
            <a:off x="3396980" y="5149299"/>
            <a:ext cx="884117" cy="276999"/>
          </a:xfrm>
          <a:prstGeom prst="rect">
            <a:avLst/>
          </a:prstGeom>
          <a:solidFill>
            <a:schemeClr val="bg1"/>
          </a:solidFill>
          <a:ln>
            <a:solidFill>
              <a:schemeClr val="tx1"/>
            </a:solidFill>
          </a:ln>
        </p:spPr>
        <p:txBody>
          <a:bodyPr wrap="square" rtlCol="0">
            <a:spAutoFit/>
          </a:bodyPr>
          <a:lstStyle/>
          <a:p>
            <a:pPr algn="ctr"/>
            <a:r>
              <a:rPr lang="de-CH" sz="1200">
                <a:latin typeface="+mj-lt"/>
              </a:rPr>
              <a:t>Bowncer</a:t>
            </a:r>
          </a:p>
        </p:txBody>
      </p:sp>
      <p:cxnSp>
        <p:nvCxnSpPr>
          <p:cNvPr id="141" name="Straight Arrow Connector 140">
            <a:extLst>
              <a:ext uri="{FF2B5EF4-FFF2-40B4-BE49-F238E27FC236}">
                <a16:creationId xmlns:a16="http://schemas.microsoft.com/office/drawing/2014/main" id="{98853A6E-0B00-4847-8E18-6D6583D3E547}"/>
              </a:ext>
            </a:extLst>
          </p:cNvPr>
          <p:cNvCxnSpPr>
            <a:cxnSpLocks/>
            <a:endCxn id="137" idx="1"/>
          </p:cNvCxnSpPr>
          <p:nvPr/>
        </p:nvCxnSpPr>
        <p:spPr>
          <a:xfrm>
            <a:off x="2838994" y="5149299"/>
            <a:ext cx="557986" cy="138500"/>
          </a:xfrm>
          <a:prstGeom prst="straightConnector1">
            <a:avLst/>
          </a:prstGeom>
          <a:ln>
            <a:solidFill>
              <a:srgbClr val="E60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Textfeld 36">
            <a:extLst>
              <a:ext uri="{FF2B5EF4-FFF2-40B4-BE49-F238E27FC236}">
                <a16:creationId xmlns:a16="http://schemas.microsoft.com/office/drawing/2014/main" id="{A29A3EE5-8E54-8342-8431-7A0A37C94208}"/>
              </a:ext>
            </a:extLst>
          </p:cNvPr>
          <p:cNvSpPr txBox="1"/>
          <p:nvPr/>
        </p:nvSpPr>
        <p:spPr>
          <a:xfrm>
            <a:off x="635626" y="5844779"/>
            <a:ext cx="3413860" cy="553998"/>
          </a:xfrm>
          <a:prstGeom prst="rect">
            <a:avLst/>
          </a:prstGeom>
          <a:noFill/>
        </p:spPr>
        <p:txBody>
          <a:bodyPr wrap="square" rtlCol="0">
            <a:spAutoFit/>
          </a:bodyPr>
          <a:lstStyle/>
          <a:p>
            <a:r>
              <a:rPr lang="en-US" sz="1000"/>
              <a:t>Multiple </a:t>
            </a:r>
            <a:r>
              <a:rPr lang="en-US" sz="1000" err="1"/>
              <a:t>Bowncers</a:t>
            </a:r>
            <a:r>
              <a:rPr lang="en-US" sz="1000"/>
              <a:t> can create an NFT jointly, through activity (not competition)</a:t>
            </a:r>
            <a:br>
              <a:rPr lang="en-US" sz="1000"/>
            </a:br>
            <a:r>
              <a:rPr lang="en-US" sz="1000"/>
              <a:t>Fees paid by users in BBT.</a:t>
            </a:r>
          </a:p>
        </p:txBody>
      </p:sp>
      <p:pic>
        <p:nvPicPr>
          <p:cNvPr id="144" name="Picture 143">
            <a:extLst>
              <a:ext uri="{FF2B5EF4-FFF2-40B4-BE49-F238E27FC236}">
                <a16:creationId xmlns:a16="http://schemas.microsoft.com/office/drawing/2014/main" id="{84A58EB4-9FDD-5B46-9519-D71ABE92CB1B}"/>
              </a:ext>
            </a:extLst>
          </p:cNvPr>
          <p:cNvPicPr>
            <a:picLocks noChangeAspect="1"/>
          </p:cNvPicPr>
          <p:nvPr/>
        </p:nvPicPr>
        <p:blipFill rotWithShape="1">
          <a:blip r:embed="rId3"/>
          <a:srcRect l="13955" t="14874" r="15015" b="11878"/>
          <a:stretch/>
        </p:blipFill>
        <p:spPr>
          <a:xfrm>
            <a:off x="8769531" y="1805188"/>
            <a:ext cx="695332" cy="684117"/>
          </a:xfrm>
          <a:prstGeom prst="rect">
            <a:avLst/>
          </a:prstGeom>
        </p:spPr>
      </p:pic>
      <p:sp>
        <p:nvSpPr>
          <p:cNvPr id="155" name="Textfeld 36">
            <a:extLst>
              <a:ext uri="{FF2B5EF4-FFF2-40B4-BE49-F238E27FC236}">
                <a16:creationId xmlns:a16="http://schemas.microsoft.com/office/drawing/2014/main" id="{43F3CF90-51EB-2345-924F-AA7EBF384AB0}"/>
              </a:ext>
            </a:extLst>
          </p:cNvPr>
          <p:cNvSpPr txBox="1"/>
          <p:nvPr/>
        </p:nvSpPr>
        <p:spPr>
          <a:xfrm>
            <a:off x="6666217" y="3281446"/>
            <a:ext cx="3413860" cy="553998"/>
          </a:xfrm>
          <a:prstGeom prst="rect">
            <a:avLst/>
          </a:prstGeom>
          <a:noFill/>
        </p:spPr>
        <p:txBody>
          <a:bodyPr wrap="square" rtlCol="0">
            <a:spAutoFit/>
          </a:bodyPr>
          <a:lstStyle/>
          <a:p>
            <a:r>
              <a:rPr lang="en-US" sz="1000"/>
              <a:t>Bownce issues NFTs to </a:t>
            </a:r>
            <a:r>
              <a:rPr lang="en-US" sz="1000" err="1"/>
              <a:t>Bowncers</a:t>
            </a:r>
            <a:r>
              <a:rPr lang="en-US" sz="1000"/>
              <a:t> to reward them for their regular activity and/or achievements.</a:t>
            </a:r>
          </a:p>
          <a:p>
            <a:r>
              <a:rPr lang="en-US" sz="1000"/>
              <a:t>Fees paid by Bownce.</a:t>
            </a:r>
          </a:p>
        </p:txBody>
      </p:sp>
      <p:sp>
        <p:nvSpPr>
          <p:cNvPr id="157" name="Textfeld 36">
            <a:extLst>
              <a:ext uri="{FF2B5EF4-FFF2-40B4-BE49-F238E27FC236}">
                <a16:creationId xmlns:a16="http://schemas.microsoft.com/office/drawing/2014/main" id="{463D9D93-2159-3244-AF49-EFCFDA11EEED}"/>
              </a:ext>
            </a:extLst>
          </p:cNvPr>
          <p:cNvSpPr txBox="1"/>
          <p:nvPr/>
        </p:nvSpPr>
        <p:spPr>
          <a:xfrm>
            <a:off x="6596604" y="5784548"/>
            <a:ext cx="3413860" cy="707886"/>
          </a:xfrm>
          <a:prstGeom prst="rect">
            <a:avLst/>
          </a:prstGeom>
          <a:noFill/>
        </p:spPr>
        <p:txBody>
          <a:bodyPr wrap="square" rtlCol="0">
            <a:spAutoFit/>
          </a:bodyPr>
          <a:lstStyle/>
          <a:p>
            <a:r>
              <a:rPr lang="en-US" sz="1000"/>
              <a:t>Challenge winners get NFTs to mark their achievements. Various "levels", according to the level/stage of the competition.</a:t>
            </a:r>
          </a:p>
          <a:p>
            <a:r>
              <a:rPr lang="en-US" sz="1000"/>
              <a:t>Fees paid from the users' challenge fees in BBT. </a:t>
            </a:r>
          </a:p>
        </p:txBody>
      </p:sp>
      <p:sp>
        <p:nvSpPr>
          <p:cNvPr id="33" name="Ellipse 6">
            <a:extLst>
              <a:ext uri="{FF2B5EF4-FFF2-40B4-BE49-F238E27FC236}">
                <a16:creationId xmlns:a16="http://schemas.microsoft.com/office/drawing/2014/main" id="{5DC0CBBE-3541-0842-A812-38D3E6771941}"/>
              </a:ext>
            </a:extLst>
          </p:cNvPr>
          <p:cNvSpPr/>
          <p:nvPr/>
        </p:nvSpPr>
        <p:spPr>
          <a:xfrm>
            <a:off x="6448346" y="4849571"/>
            <a:ext cx="1664396" cy="889583"/>
          </a:xfrm>
          <a:prstGeom prst="verticalScroll">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tx1"/>
                </a:solidFill>
              </a:rPr>
              <a:t>Challenge </a:t>
            </a:r>
            <a:br>
              <a:rPr lang="de-CH" sz="1200" b="1">
                <a:solidFill>
                  <a:schemeClr val="tx1"/>
                </a:solidFill>
              </a:rPr>
            </a:br>
            <a:r>
              <a:rPr lang="de-CH" sz="1200" b="1">
                <a:solidFill>
                  <a:schemeClr val="tx1"/>
                </a:solidFill>
              </a:rPr>
              <a:t>Smart Contract</a:t>
            </a:r>
          </a:p>
        </p:txBody>
      </p:sp>
      <p:sp>
        <p:nvSpPr>
          <p:cNvPr id="34" name="Ellipse 6">
            <a:extLst>
              <a:ext uri="{FF2B5EF4-FFF2-40B4-BE49-F238E27FC236}">
                <a16:creationId xmlns:a16="http://schemas.microsoft.com/office/drawing/2014/main" id="{B455564C-5B36-5D4C-A830-45DD9371AB85}"/>
              </a:ext>
            </a:extLst>
          </p:cNvPr>
          <p:cNvSpPr/>
          <p:nvPr/>
        </p:nvSpPr>
        <p:spPr>
          <a:xfrm>
            <a:off x="6360601" y="2197410"/>
            <a:ext cx="1608416" cy="919093"/>
          </a:xfrm>
          <a:prstGeom prst="can">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tx1"/>
                </a:solidFill>
              </a:rPr>
              <a:t>Bownce "Daily Auto" Wallet</a:t>
            </a:r>
          </a:p>
        </p:txBody>
      </p:sp>
      <p:pic>
        <p:nvPicPr>
          <p:cNvPr id="149" name="Picture 2">
            <a:extLst>
              <a:ext uri="{FF2B5EF4-FFF2-40B4-BE49-F238E27FC236}">
                <a16:creationId xmlns:a16="http://schemas.microsoft.com/office/drawing/2014/main" id="{23AEFF4F-6893-A747-A6AC-710DDF55A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8889" y="4247656"/>
            <a:ext cx="983070" cy="98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699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2AA39A-6451-63A6-4DEE-2C2FC3EE7D8C}"/>
              </a:ext>
            </a:extLst>
          </p:cNvPr>
          <p:cNvSpPr>
            <a:spLocks noGrp="1"/>
          </p:cNvSpPr>
          <p:nvPr>
            <p:ph type="sldNum" sz="quarter" idx="10"/>
          </p:nvPr>
        </p:nvSpPr>
        <p:spPr/>
        <p:txBody>
          <a:bodyPr/>
          <a:lstStyle/>
          <a:p>
            <a:fld id="{49096D1E-A892-46F4-B423-582F2ECF1F4A}" type="slidenum">
              <a:rPr lang="de-CH" smtClean="0"/>
              <a:pPr/>
              <a:t>24</a:t>
            </a:fld>
            <a:endParaRPr lang="de-CH"/>
          </a:p>
        </p:txBody>
      </p:sp>
      <p:sp>
        <p:nvSpPr>
          <p:cNvPr id="3" name="Textplatzhalter 2">
            <a:extLst>
              <a:ext uri="{FF2B5EF4-FFF2-40B4-BE49-F238E27FC236}">
                <a16:creationId xmlns:a16="http://schemas.microsoft.com/office/drawing/2014/main" id="{C407342C-84B0-D0BA-9043-6B4680442B16}"/>
              </a:ext>
            </a:extLst>
          </p:cNvPr>
          <p:cNvSpPr>
            <a:spLocks noGrp="1"/>
          </p:cNvSpPr>
          <p:nvPr>
            <p:ph type="body" sz="quarter" idx="11"/>
          </p:nvPr>
        </p:nvSpPr>
        <p:spPr/>
        <p:txBody>
          <a:bodyPr>
            <a:normAutofit lnSpcReduction="10000"/>
          </a:bodyPr>
          <a:lstStyle/>
          <a:p>
            <a:r>
              <a:rPr lang="en-US" dirty="0"/>
              <a:t>Outlook</a:t>
            </a:r>
            <a:endParaRPr lang="de-DE" dirty="0"/>
          </a:p>
        </p:txBody>
      </p:sp>
    </p:spTree>
    <p:extLst>
      <p:ext uri="{BB962C8B-B14F-4D97-AF65-F5344CB8AC3E}">
        <p14:creationId xmlns:p14="http://schemas.microsoft.com/office/powerpoint/2010/main" val="2113266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53A541E-376D-16CE-3164-76EBDDEBC5FE}"/>
              </a:ext>
            </a:extLst>
          </p:cNvPr>
          <p:cNvSpPr>
            <a:spLocks noGrp="1"/>
          </p:cNvSpPr>
          <p:nvPr>
            <p:ph type="sldNum" sz="quarter" idx="10"/>
          </p:nvPr>
        </p:nvSpPr>
        <p:spPr/>
        <p:txBody>
          <a:bodyPr/>
          <a:lstStyle/>
          <a:p>
            <a:fld id="{49096D1E-A892-46F4-B423-582F2ECF1F4A}" type="slidenum">
              <a:rPr lang="de-CH" smtClean="0"/>
              <a:pPr/>
              <a:t>25</a:t>
            </a:fld>
            <a:endParaRPr lang="de-CH"/>
          </a:p>
        </p:txBody>
      </p:sp>
      <p:sp>
        <p:nvSpPr>
          <p:cNvPr id="3" name="Inhaltsplatzhalter 2">
            <a:extLst>
              <a:ext uri="{FF2B5EF4-FFF2-40B4-BE49-F238E27FC236}">
                <a16:creationId xmlns:a16="http://schemas.microsoft.com/office/drawing/2014/main" id="{AB91AE94-74A6-0548-E8B7-81136DC7B0F6}"/>
              </a:ext>
            </a:extLst>
          </p:cNvPr>
          <p:cNvSpPr>
            <a:spLocks noGrp="1"/>
          </p:cNvSpPr>
          <p:nvPr>
            <p:ph sz="quarter" idx="13"/>
          </p:nvPr>
        </p:nvSpPr>
        <p:spPr/>
        <p:txBody>
          <a:bodyPr/>
          <a:lstStyle/>
          <a:p>
            <a:r>
              <a:rPr lang="en-US" dirty="0"/>
              <a:t>outlook</a:t>
            </a:r>
            <a:endParaRPr lang="de-DE" dirty="0"/>
          </a:p>
        </p:txBody>
      </p:sp>
      <p:sp>
        <p:nvSpPr>
          <p:cNvPr id="5" name="Textplatzhalter 4">
            <a:extLst>
              <a:ext uri="{FF2B5EF4-FFF2-40B4-BE49-F238E27FC236}">
                <a16:creationId xmlns:a16="http://schemas.microsoft.com/office/drawing/2014/main" id="{EF32FAB7-EBDA-278B-9B07-A45E2BDA1059}"/>
              </a:ext>
            </a:extLst>
          </p:cNvPr>
          <p:cNvSpPr>
            <a:spLocks noGrp="1"/>
          </p:cNvSpPr>
          <p:nvPr>
            <p:ph type="body" sz="quarter" idx="17"/>
          </p:nvPr>
        </p:nvSpPr>
        <p:spPr/>
        <p:txBody>
          <a:bodyPr/>
          <a:lstStyle/>
          <a:p>
            <a:r>
              <a:rPr lang="en-US" dirty="0"/>
              <a:t>Overview of the next steps planned to start the journey in the Metaverse</a:t>
            </a:r>
            <a:endParaRPr lang="de-DE" dirty="0"/>
          </a:p>
        </p:txBody>
      </p:sp>
      <p:sp>
        <p:nvSpPr>
          <p:cNvPr id="7" name="Richtungspfeil 19">
            <a:extLst>
              <a:ext uri="{FF2B5EF4-FFF2-40B4-BE49-F238E27FC236}">
                <a16:creationId xmlns:a16="http://schemas.microsoft.com/office/drawing/2014/main" id="{88468BF4-CBCB-30B0-AE99-F3AD61C2D66B}"/>
              </a:ext>
            </a:extLst>
          </p:cNvPr>
          <p:cNvSpPr/>
          <p:nvPr/>
        </p:nvSpPr>
        <p:spPr>
          <a:xfrm>
            <a:off x="1129343" y="4526872"/>
            <a:ext cx="5828400" cy="1033155"/>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chtungspfeil 18">
            <a:extLst>
              <a:ext uri="{FF2B5EF4-FFF2-40B4-BE49-F238E27FC236}">
                <a16:creationId xmlns:a16="http://schemas.microsoft.com/office/drawing/2014/main" id="{FCEB775C-79AE-F815-A063-D92D45AA2B25}"/>
              </a:ext>
            </a:extLst>
          </p:cNvPr>
          <p:cNvSpPr/>
          <p:nvPr/>
        </p:nvSpPr>
        <p:spPr>
          <a:xfrm>
            <a:off x="1135280" y="3392779"/>
            <a:ext cx="4960720" cy="1033155"/>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chtungspfeil 28">
            <a:extLst>
              <a:ext uri="{FF2B5EF4-FFF2-40B4-BE49-F238E27FC236}">
                <a16:creationId xmlns:a16="http://schemas.microsoft.com/office/drawing/2014/main" id="{FAC62E38-AFE0-D70E-47B2-0821C96CCE96}"/>
              </a:ext>
            </a:extLst>
          </p:cNvPr>
          <p:cNvSpPr/>
          <p:nvPr/>
        </p:nvSpPr>
        <p:spPr>
          <a:xfrm>
            <a:off x="1147156" y="2258686"/>
            <a:ext cx="4106488" cy="1033155"/>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7">
            <a:extLst>
              <a:ext uri="{FF2B5EF4-FFF2-40B4-BE49-F238E27FC236}">
                <a16:creationId xmlns:a16="http://schemas.microsoft.com/office/drawing/2014/main" id="{01CB8D07-59B7-AAE2-B3D8-933DA9A370CD}"/>
              </a:ext>
            </a:extLst>
          </p:cNvPr>
          <p:cNvSpPr txBox="1">
            <a:spLocks/>
          </p:cNvSpPr>
          <p:nvPr/>
        </p:nvSpPr>
        <p:spPr>
          <a:xfrm>
            <a:off x="1430245" y="3459474"/>
            <a:ext cx="4320106" cy="85364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accent1"/>
              </a:buClr>
              <a:buSzPct val="115000"/>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a:lstStyle>
          <a:p>
            <a:pPr>
              <a:spcAft>
                <a:spcPts val="800"/>
              </a:spcAft>
            </a:pPr>
            <a:r>
              <a:rPr lang="en-US" dirty="0">
                <a:latin typeface="+mj-lt"/>
                <a:cs typeface="Gotham Medium" pitchFamily="50" charset="0"/>
              </a:rPr>
              <a:t>Plan implementation of </a:t>
            </a:r>
            <a:r>
              <a:rPr lang="en-US" dirty="0" err="1">
                <a:latin typeface="+mj-lt"/>
                <a:cs typeface="Gotham Medium" pitchFamily="50" charset="0"/>
              </a:rPr>
              <a:t>prio</a:t>
            </a:r>
            <a:r>
              <a:rPr lang="en-US" dirty="0">
                <a:latin typeface="+mj-lt"/>
                <a:cs typeface="Gotham Medium" pitchFamily="50" charset="0"/>
              </a:rPr>
              <a:t> 1 route</a:t>
            </a:r>
          </a:p>
          <a:p>
            <a:pPr>
              <a:spcAft>
                <a:spcPts val="1200"/>
              </a:spcAft>
            </a:pPr>
            <a:r>
              <a:rPr lang="en-US" sz="1100" dirty="0"/>
              <a:t>Start the envisioned roadmap with the implementation of one prioritized route to achieve tangible results till the end of 2022</a:t>
            </a:r>
          </a:p>
        </p:txBody>
      </p:sp>
      <p:sp>
        <p:nvSpPr>
          <p:cNvPr id="13" name="Textfeld 12">
            <a:extLst>
              <a:ext uri="{FF2B5EF4-FFF2-40B4-BE49-F238E27FC236}">
                <a16:creationId xmlns:a16="http://schemas.microsoft.com/office/drawing/2014/main" id="{ACD42062-5903-C5D3-A3FE-FD747E843277}"/>
              </a:ext>
            </a:extLst>
          </p:cNvPr>
          <p:cNvSpPr txBox="1"/>
          <p:nvPr/>
        </p:nvSpPr>
        <p:spPr>
          <a:xfrm>
            <a:off x="1430245" y="4597637"/>
            <a:ext cx="5281289" cy="892552"/>
          </a:xfrm>
          <a:prstGeom prst="rect">
            <a:avLst/>
          </a:prstGeom>
          <a:noFill/>
        </p:spPr>
        <p:txBody>
          <a:bodyPr wrap="square">
            <a:spAutoFit/>
          </a:bodyPr>
          <a:lstStyle/>
          <a:p>
            <a:pPr>
              <a:spcAft>
                <a:spcPts val="600"/>
              </a:spcAft>
              <a:buClr>
                <a:schemeClr val="accent1"/>
              </a:buClr>
            </a:pPr>
            <a:r>
              <a:rPr lang="en-US" sz="1400" dirty="0">
                <a:latin typeface="+mj-lt"/>
                <a:cs typeface="Gotham Medium" pitchFamily="50" charset="0"/>
              </a:rPr>
              <a:t>Artwork &amp; Community Building</a:t>
            </a:r>
          </a:p>
          <a:p>
            <a:pPr>
              <a:spcAft>
                <a:spcPts val="1200"/>
              </a:spcAft>
            </a:pPr>
            <a:r>
              <a:rPr lang="en-US" sz="1100" dirty="0"/>
              <a:t>Based on the envisioned roadmap and the prioritized route, evaluate and select artist and artwork combining the Bownce vision with future NFT and Metaverse design elements to build up a community upon</a:t>
            </a:r>
          </a:p>
        </p:txBody>
      </p:sp>
      <p:sp>
        <p:nvSpPr>
          <p:cNvPr id="14" name="Textfeld 13">
            <a:extLst>
              <a:ext uri="{FF2B5EF4-FFF2-40B4-BE49-F238E27FC236}">
                <a16:creationId xmlns:a16="http://schemas.microsoft.com/office/drawing/2014/main" id="{5ADB2E46-8E15-2998-2879-5E0297EDAC8B}"/>
              </a:ext>
            </a:extLst>
          </p:cNvPr>
          <p:cNvSpPr txBox="1"/>
          <p:nvPr/>
        </p:nvSpPr>
        <p:spPr>
          <a:xfrm>
            <a:off x="1430245" y="2323786"/>
            <a:ext cx="3302011" cy="748923"/>
          </a:xfrm>
          <a:prstGeom prst="rect">
            <a:avLst/>
          </a:prstGeom>
          <a:noFill/>
        </p:spPr>
        <p:txBody>
          <a:bodyPr wrap="square">
            <a:spAutoFit/>
          </a:bodyPr>
          <a:lstStyle/>
          <a:p>
            <a:pPr>
              <a:spcAft>
                <a:spcPts val="800"/>
              </a:spcAft>
              <a:buClr>
                <a:schemeClr val="accent1"/>
              </a:buClr>
            </a:pPr>
            <a:r>
              <a:rPr lang="en-US" sz="1400" dirty="0">
                <a:latin typeface="+mj-lt"/>
                <a:cs typeface="Gotham Medium" pitchFamily="50" charset="0"/>
              </a:rPr>
              <a:t>Agree on envisioned roadmap</a:t>
            </a:r>
          </a:p>
          <a:p>
            <a:pPr>
              <a:spcAft>
                <a:spcPts val="1200"/>
              </a:spcAft>
            </a:pPr>
            <a:r>
              <a:rPr lang="en-US" sz="1100" dirty="0"/>
              <a:t>Agree on the scope of the future NFT use cases to outline the envisioned roadmap</a:t>
            </a:r>
          </a:p>
        </p:txBody>
      </p:sp>
      <p:sp>
        <p:nvSpPr>
          <p:cNvPr id="15" name="Textfeld 14">
            <a:extLst>
              <a:ext uri="{FF2B5EF4-FFF2-40B4-BE49-F238E27FC236}">
                <a16:creationId xmlns:a16="http://schemas.microsoft.com/office/drawing/2014/main" id="{83332685-79D9-20ED-7B2B-8951ABEC6D89}"/>
              </a:ext>
            </a:extLst>
          </p:cNvPr>
          <p:cNvSpPr txBox="1"/>
          <p:nvPr/>
        </p:nvSpPr>
        <p:spPr>
          <a:xfrm>
            <a:off x="454847" y="2359765"/>
            <a:ext cx="492252" cy="830997"/>
          </a:xfrm>
          <a:prstGeom prst="rect">
            <a:avLst/>
          </a:prstGeom>
          <a:noFill/>
        </p:spPr>
        <p:txBody>
          <a:bodyPr wrap="square">
            <a:spAutoFit/>
          </a:bodyPr>
          <a:lstStyle/>
          <a:p>
            <a:pPr>
              <a:spcAft>
                <a:spcPts val="800"/>
              </a:spcAft>
              <a:buClr>
                <a:schemeClr val="accent1"/>
              </a:buClr>
            </a:pPr>
            <a:r>
              <a:rPr lang="en-US" sz="4800" dirty="0">
                <a:solidFill>
                  <a:schemeClr val="accent1"/>
                </a:solidFill>
                <a:latin typeface="+mj-lt"/>
                <a:cs typeface="Gotham Medium" pitchFamily="50" charset="0"/>
              </a:rPr>
              <a:t>1</a:t>
            </a:r>
          </a:p>
        </p:txBody>
      </p:sp>
      <p:sp>
        <p:nvSpPr>
          <p:cNvPr id="16" name="Textfeld 15">
            <a:extLst>
              <a:ext uri="{FF2B5EF4-FFF2-40B4-BE49-F238E27FC236}">
                <a16:creationId xmlns:a16="http://schemas.microsoft.com/office/drawing/2014/main" id="{05B931D1-3188-7412-B16E-1FAAA1489DAE}"/>
              </a:ext>
            </a:extLst>
          </p:cNvPr>
          <p:cNvSpPr txBox="1"/>
          <p:nvPr/>
        </p:nvSpPr>
        <p:spPr>
          <a:xfrm>
            <a:off x="419220" y="3470106"/>
            <a:ext cx="492252" cy="830997"/>
          </a:xfrm>
          <a:prstGeom prst="rect">
            <a:avLst/>
          </a:prstGeom>
          <a:noFill/>
        </p:spPr>
        <p:txBody>
          <a:bodyPr wrap="square">
            <a:spAutoFit/>
          </a:bodyPr>
          <a:lstStyle/>
          <a:p>
            <a:pPr>
              <a:spcAft>
                <a:spcPts val="800"/>
              </a:spcAft>
              <a:buClr>
                <a:schemeClr val="accent1"/>
              </a:buClr>
            </a:pPr>
            <a:r>
              <a:rPr lang="en-US" sz="4800" dirty="0">
                <a:solidFill>
                  <a:schemeClr val="accent1"/>
                </a:solidFill>
                <a:latin typeface="+mj-lt"/>
                <a:cs typeface="Gotham Medium" pitchFamily="50" charset="0"/>
              </a:rPr>
              <a:t>2</a:t>
            </a:r>
          </a:p>
        </p:txBody>
      </p:sp>
      <p:sp>
        <p:nvSpPr>
          <p:cNvPr id="17" name="Textfeld 16">
            <a:extLst>
              <a:ext uri="{FF2B5EF4-FFF2-40B4-BE49-F238E27FC236}">
                <a16:creationId xmlns:a16="http://schemas.microsoft.com/office/drawing/2014/main" id="{266015A0-E249-8435-3A3B-A88D7BB473F6}"/>
              </a:ext>
            </a:extLst>
          </p:cNvPr>
          <p:cNvSpPr txBox="1"/>
          <p:nvPr/>
        </p:nvSpPr>
        <p:spPr>
          <a:xfrm>
            <a:off x="419220" y="4616075"/>
            <a:ext cx="492252" cy="830997"/>
          </a:xfrm>
          <a:prstGeom prst="rect">
            <a:avLst/>
          </a:prstGeom>
          <a:noFill/>
        </p:spPr>
        <p:txBody>
          <a:bodyPr wrap="square">
            <a:spAutoFit/>
          </a:bodyPr>
          <a:lstStyle/>
          <a:p>
            <a:pPr>
              <a:spcAft>
                <a:spcPts val="800"/>
              </a:spcAft>
              <a:buClr>
                <a:schemeClr val="accent1"/>
              </a:buClr>
            </a:pPr>
            <a:r>
              <a:rPr lang="en-US" sz="4800" dirty="0">
                <a:solidFill>
                  <a:schemeClr val="accent1"/>
                </a:solidFill>
                <a:latin typeface="+mj-lt"/>
                <a:cs typeface="Gotham Medium" pitchFamily="50" charset="0"/>
              </a:rPr>
              <a:t>3</a:t>
            </a:r>
          </a:p>
        </p:txBody>
      </p:sp>
      <p:grpSp>
        <p:nvGrpSpPr>
          <p:cNvPr id="22" name="Gruppieren 21">
            <a:extLst>
              <a:ext uri="{FF2B5EF4-FFF2-40B4-BE49-F238E27FC236}">
                <a16:creationId xmlns:a16="http://schemas.microsoft.com/office/drawing/2014/main" id="{4B75ED2A-DDF2-B325-CB64-B67FD10AABB3}"/>
              </a:ext>
            </a:extLst>
          </p:cNvPr>
          <p:cNvGrpSpPr/>
          <p:nvPr/>
        </p:nvGrpSpPr>
        <p:grpSpPr>
          <a:xfrm>
            <a:off x="7252708" y="2264231"/>
            <a:ext cx="3964957" cy="3300596"/>
            <a:chOff x="7607431" y="2258686"/>
            <a:chExt cx="3964957" cy="3300596"/>
          </a:xfrm>
        </p:grpSpPr>
        <p:pic>
          <p:nvPicPr>
            <p:cNvPr id="20" name="Grafik 19">
              <a:extLst>
                <a:ext uri="{FF2B5EF4-FFF2-40B4-BE49-F238E27FC236}">
                  <a16:creationId xmlns:a16="http://schemas.microsoft.com/office/drawing/2014/main" id="{3BA37385-A643-191C-5994-DEA465D19685}"/>
                </a:ext>
              </a:extLst>
            </p:cNvPr>
            <p:cNvPicPr>
              <a:picLocks noChangeAspect="1"/>
            </p:cNvPicPr>
            <p:nvPr/>
          </p:nvPicPr>
          <p:blipFill rotWithShape="1">
            <a:blip r:embed="rId2"/>
            <a:srcRect l="6131" r="13223"/>
            <a:stretch/>
          </p:blipFill>
          <p:spPr>
            <a:xfrm>
              <a:off x="7607431" y="2258686"/>
              <a:ext cx="3964957" cy="3300596"/>
            </a:xfrm>
            <a:prstGeom prst="rect">
              <a:avLst/>
            </a:prstGeom>
            <a:effectLst>
              <a:outerShdw blurRad="114300" dist="38100" dir="2700000" sx="104000" sy="104000" algn="tl" rotWithShape="0">
                <a:prstClr val="black">
                  <a:alpha val="18000"/>
                </a:prstClr>
              </a:outerShdw>
            </a:effectLst>
          </p:spPr>
        </p:pic>
        <p:sp>
          <p:nvSpPr>
            <p:cNvPr id="21" name="Textfeld 20">
              <a:extLst>
                <a:ext uri="{FF2B5EF4-FFF2-40B4-BE49-F238E27FC236}">
                  <a16:creationId xmlns:a16="http://schemas.microsoft.com/office/drawing/2014/main" id="{2B447ADD-F8FB-53EE-D4D5-C8C2DA3F126C}"/>
                </a:ext>
              </a:extLst>
            </p:cNvPr>
            <p:cNvSpPr txBox="1"/>
            <p:nvPr/>
          </p:nvSpPr>
          <p:spPr>
            <a:xfrm>
              <a:off x="9320957" y="4332779"/>
              <a:ext cx="739346" cy="369332"/>
            </a:xfrm>
            <a:prstGeom prst="rect">
              <a:avLst/>
            </a:prstGeom>
            <a:noFill/>
          </p:spPr>
          <p:txBody>
            <a:bodyPr wrap="square">
              <a:spAutoFit/>
            </a:bodyPr>
            <a:lstStyle/>
            <a:p>
              <a:r>
                <a:rPr lang="de-DE" b="1" dirty="0">
                  <a:solidFill>
                    <a:schemeClr val="bg1"/>
                  </a:solidFill>
                </a:rPr>
                <a:t>NFT</a:t>
              </a:r>
              <a:endParaRPr lang="de-DE" dirty="0">
                <a:solidFill>
                  <a:schemeClr val="bg1"/>
                </a:solidFill>
              </a:endParaRPr>
            </a:p>
          </p:txBody>
        </p:sp>
      </p:grpSp>
    </p:spTree>
    <p:extLst>
      <p:ext uri="{BB962C8B-B14F-4D97-AF65-F5344CB8AC3E}">
        <p14:creationId xmlns:p14="http://schemas.microsoft.com/office/powerpoint/2010/main" val="1814934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Gerader Verbinder 19">
            <a:extLst>
              <a:ext uri="{FF2B5EF4-FFF2-40B4-BE49-F238E27FC236}">
                <a16:creationId xmlns:a16="http://schemas.microsoft.com/office/drawing/2014/main" id="{9BDB9F1F-FD5E-A2E8-C87E-30FAB61281F2}"/>
              </a:ext>
            </a:extLst>
          </p:cNvPr>
          <p:cNvCxnSpPr>
            <a:cxnSpLocks/>
            <a:stCxn id="14" idx="3"/>
            <a:endCxn id="11" idx="1"/>
          </p:cNvCxnSpPr>
          <p:nvPr/>
        </p:nvCxnSpPr>
        <p:spPr>
          <a:xfrm>
            <a:off x="5297922" y="2180777"/>
            <a:ext cx="1865848" cy="0"/>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Foliennummernplatzhalter 1">
            <a:extLst>
              <a:ext uri="{FF2B5EF4-FFF2-40B4-BE49-F238E27FC236}">
                <a16:creationId xmlns:a16="http://schemas.microsoft.com/office/drawing/2014/main" id="{D23B75EC-E95D-24A5-56A2-90018F9AA234}"/>
              </a:ext>
            </a:extLst>
          </p:cNvPr>
          <p:cNvSpPr>
            <a:spLocks noGrp="1"/>
          </p:cNvSpPr>
          <p:nvPr>
            <p:ph type="sldNum" sz="quarter" idx="10"/>
          </p:nvPr>
        </p:nvSpPr>
        <p:spPr/>
        <p:txBody>
          <a:bodyPr/>
          <a:lstStyle/>
          <a:p>
            <a:fld id="{49096D1E-A892-46F4-B423-582F2ECF1F4A}" type="slidenum">
              <a:rPr lang="de-CH" smtClean="0"/>
              <a:pPr/>
              <a:t>26</a:t>
            </a:fld>
            <a:endParaRPr lang="de-CH"/>
          </a:p>
        </p:txBody>
      </p:sp>
      <p:sp>
        <p:nvSpPr>
          <p:cNvPr id="3" name="Inhaltsplatzhalter 2">
            <a:extLst>
              <a:ext uri="{FF2B5EF4-FFF2-40B4-BE49-F238E27FC236}">
                <a16:creationId xmlns:a16="http://schemas.microsoft.com/office/drawing/2014/main" id="{22FC3775-AC2F-96FE-4533-0C9B43BCEBE5}"/>
              </a:ext>
            </a:extLst>
          </p:cNvPr>
          <p:cNvSpPr>
            <a:spLocks noGrp="1"/>
          </p:cNvSpPr>
          <p:nvPr>
            <p:ph sz="quarter" idx="13"/>
          </p:nvPr>
        </p:nvSpPr>
        <p:spPr/>
        <p:txBody>
          <a:bodyPr/>
          <a:lstStyle/>
          <a:p>
            <a:r>
              <a:rPr lang="en-US" dirty="0"/>
              <a:t>outlook</a:t>
            </a:r>
            <a:endParaRPr lang="de-DE" dirty="0"/>
          </a:p>
        </p:txBody>
      </p:sp>
      <p:sp>
        <p:nvSpPr>
          <p:cNvPr id="4" name="Textplatzhalter 3">
            <a:extLst>
              <a:ext uri="{FF2B5EF4-FFF2-40B4-BE49-F238E27FC236}">
                <a16:creationId xmlns:a16="http://schemas.microsoft.com/office/drawing/2014/main" id="{46A3AC0A-EDFC-226D-F0C9-6F99CDB36BF4}"/>
              </a:ext>
            </a:extLst>
          </p:cNvPr>
          <p:cNvSpPr>
            <a:spLocks noGrp="1"/>
          </p:cNvSpPr>
          <p:nvPr>
            <p:ph type="body" sz="quarter" idx="17"/>
          </p:nvPr>
        </p:nvSpPr>
        <p:spPr/>
        <p:txBody>
          <a:bodyPr/>
          <a:lstStyle/>
          <a:p>
            <a:r>
              <a:rPr lang="en-US" dirty="0"/>
              <a:t>Envisioned Road – Initial Draft based on Inacta Experience without having a detailed requirements catalogue in place</a:t>
            </a:r>
            <a:endParaRPr lang="de-DE" dirty="0"/>
          </a:p>
        </p:txBody>
      </p:sp>
      <p:grpSp>
        <p:nvGrpSpPr>
          <p:cNvPr id="7" name="Gruppieren 6">
            <a:extLst>
              <a:ext uri="{FF2B5EF4-FFF2-40B4-BE49-F238E27FC236}">
                <a16:creationId xmlns:a16="http://schemas.microsoft.com/office/drawing/2014/main" id="{54CA71D2-3523-522C-8E8F-F7B2E8CAFE0D}"/>
              </a:ext>
            </a:extLst>
          </p:cNvPr>
          <p:cNvGrpSpPr/>
          <p:nvPr/>
        </p:nvGrpSpPr>
        <p:grpSpPr>
          <a:xfrm>
            <a:off x="9859724" y="1725813"/>
            <a:ext cx="830106" cy="909927"/>
            <a:chOff x="5122709" y="2274932"/>
            <a:chExt cx="830106" cy="909927"/>
          </a:xfrm>
        </p:grpSpPr>
        <p:pic>
          <p:nvPicPr>
            <p:cNvPr id="8" name="Grafik 7">
              <a:extLst>
                <a:ext uri="{FF2B5EF4-FFF2-40B4-BE49-F238E27FC236}">
                  <a16:creationId xmlns:a16="http://schemas.microsoft.com/office/drawing/2014/main" id="{629531FF-6086-C0E3-4758-2AE6461E06C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122709" y="2274932"/>
              <a:ext cx="830106" cy="909927"/>
            </a:xfrm>
            <a:prstGeom prst="rect">
              <a:avLst/>
            </a:prstGeom>
            <a:noFill/>
          </p:spPr>
        </p:pic>
        <p:pic>
          <p:nvPicPr>
            <p:cNvPr id="9" name="Grafik 8">
              <a:extLst>
                <a:ext uri="{FF2B5EF4-FFF2-40B4-BE49-F238E27FC236}">
                  <a16:creationId xmlns:a16="http://schemas.microsoft.com/office/drawing/2014/main" id="{38C5C8D8-2A40-874E-2E7B-6D928AB5DCF3}"/>
                </a:ext>
              </a:extLst>
            </p:cNvPr>
            <p:cNvPicPr>
              <a:picLocks noChangeAspect="1"/>
            </p:cNvPicPr>
            <p:nvPr/>
          </p:nvPicPr>
          <p:blipFill>
            <a:blip r:embed="rId4"/>
            <a:stretch>
              <a:fillRect/>
            </a:stretch>
          </p:blipFill>
          <p:spPr>
            <a:xfrm>
              <a:off x="5261796" y="2438295"/>
              <a:ext cx="551931" cy="551931"/>
            </a:xfrm>
            <a:prstGeom prst="rect">
              <a:avLst/>
            </a:prstGeom>
          </p:spPr>
        </p:pic>
      </p:grpSp>
      <p:grpSp>
        <p:nvGrpSpPr>
          <p:cNvPr id="10" name="Gruppieren 9">
            <a:extLst>
              <a:ext uri="{FF2B5EF4-FFF2-40B4-BE49-F238E27FC236}">
                <a16:creationId xmlns:a16="http://schemas.microsoft.com/office/drawing/2014/main" id="{CC854CA1-210C-37CF-9CFA-585E2BD16735}"/>
              </a:ext>
            </a:extLst>
          </p:cNvPr>
          <p:cNvGrpSpPr/>
          <p:nvPr/>
        </p:nvGrpSpPr>
        <p:grpSpPr>
          <a:xfrm>
            <a:off x="7163770" y="1725813"/>
            <a:ext cx="830106" cy="909927"/>
            <a:chOff x="8377537" y="2296704"/>
            <a:chExt cx="830106" cy="909927"/>
          </a:xfrm>
        </p:grpSpPr>
        <p:pic>
          <p:nvPicPr>
            <p:cNvPr id="11" name="Grafik 10">
              <a:extLst>
                <a:ext uri="{FF2B5EF4-FFF2-40B4-BE49-F238E27FC236}">
                  <a16:creationId xmlns:a16="http://schemas.microsoft.com/office/drawing/2014/main" id="{B90DBB57-8B61-6428-6854-18624D8AACE0}"/>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77537" y="2296704"/>
              <a:ext cx="830106" cy="909927"/>
            </a:xfrm>
            <a:prstGeom prst="rect">
              <a:avLst/>
            </a:prstGeom>
            <a:noFill/>
          </p:spPr>
        </p:pic>
        <p:pic>
          <p:nvPicPr>
            <p:cNvPr id="12" name="Grafik 11">
              <a:extLst>
                <a:ext uri="{FF2B5EF4-FFF2-40B4-BE49-F238E27FC236}">
                  <a16:creationId xmlns:a16="http://schemas.microsoft.com/office/drawing/2014/main" id="{2B2C8C89-619C-B933-07BE-D49A88DB5E5A}"/>
                </a:ext>
              </a:extLst>
            </p:cNvPr>
            <p:cNvPicPr>
              <a:picLocks noChangeAspect="1"/>
            </p:cNvPicPr>
            <p:nvPr/>
          </p:nvPicPr>
          <p:blipFill>
            <a:blip r:embed="rId5"/>
            <a:stretch>
              <a:fillRect/>
            </a:stretch>
          </p:blipFill>
          <p:spPr>
            <a:xfrm>
              <a:off x="8501426" y="2424384"/>
              <a:ext cx="603234" cy="603234"/>
            </a:xfrm>
            <a:prstGeom prst="rect">
              <a:avLst/>
            </a:prstGeom>
          </p:spPr>
        </p:pic>
      </p:grpSp>
      <p:grpSp>
        <p:nvGrpSpPr>
          <p:cNvPr id="13" name="Gruppieren 12">
            <a:extLst>
              <a:ext uri="{FF2B5EF4-FFF2-40B4-BE49-F238E27FC236}">
                <a16:creationId xmlns:a16="http://schemas.microsoft.com/office/drawing/2014/main" id="{23F53BC4-495C-D952-A508-95CF4498A056}"/>
              </a:ext>
            </a:extLst>
          </p:cNvPr>
          <p:cNvGrpSpPr/>
          <p:nvPr/>
        </p:nvGrpSpPr>
        <p:grpSpPr>
          <a:xfrm>
            <a:off x="4467816" y="1725813"/>
            <a:ext cx="830106" cy="909927"/>
            <a:chOff x="5124879" y="3430015"/>
            <a:chExt cx="830106" cy="909927"/>
          </a:xfrm>
        </p:grpSpPr>
        <p:pic>
          <p:nvPicPr>
            <p:cNvPr id="14" name="Grafik 13">
              <a:extLst>
                <a:ext uri="{FF2B5EF4-FFF2-40B4-BE49-F238E27FC236}">
                  <a16:creationId xmlns:a16="http://schemas.microsoft.com/office/drawing/2014/main" id="{2117D2EC-CBA8-090A-EF8A-755BA4D95346}"/>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124879" y="3430015"/>
              <a:ext cx="830106" cy="909927"/>
            </a:xfrm>
            <a:prstGeom prst="rect">
              <a:avLst/>
            </a:prstGeom>
            <a:noFill/>
          </p:spPr>
        </p:pic>
        <p:pic>
          <p:nvPicPr>
            <p:cNvPr id="15" name="Grafik 14">
              <a:extLst>
                <a:ext uri="{FF2B5EF4-FFF2-40B4-BE49-F238E27FC236}">
                  <a16:creationId xmlns:a16="http://schemas.microsoft.com/office/drawing/2014/main" id="{DB335AA3-E780-3F96-14E3-32D5C8151AF6}"/>
                </a:ext>
              </a:extLst>
            </p:cNvPr>
            <p:cNvPicPr>
              <a:picLocks noChangeAspect="1"/>
            </p:cNvPicPr>
            <p:nvPr/>
          </p:nvPicPr>
          <p:blipFill>
            <a:blip r:embed="rId6"/>
            <a:stretch>
              <a:fillRect/>
            </a:stretch>
          </p:blipFill>
          <p:spPr>
            <a:xfrm>
              <a:off x="5291298" y="3641842"/>
              <a:ext cx="522429" cy="522429"/>
            </a:xfrm>
            <a:prstGeom prst="rect">
              <a:avLst/>
            </a:prstGeom>
          </p:spPr>
        </p:pic>
      </p:grpSp>
      <p:grpSp>
        <p:nvGrpSpPr>
          <p:cNvPr id="16" name="Gruppieren 15">
            <a:extLst>
              <a:ext uri="{FF2B5EF4-FFF2-40B4-BE49-F238E27FC236}">
                <a16:creationId xmlns:a16="http://schemas.microsoft.com/office/drawing/2014/main" id="{7E0FB4C0-5B36-C9AC-3E11-C13CAB7BC900}"/>
              </a:ext>
            </a:extLst>
          </p:cNvPr>
          <p:cNvGrpSpPr>
            <a:grpSpLocks noChangeAspect="1"/>
          </p:cNvGrpSpPr>
          <p:nvPr/>
        </p:nvGrpSpPr>
        <p:grpSpPr>
          <a:xfrm>
            <a:off x="4343927" y="2516574"/>
            <a:ext cx="413782" cy="453570"/>
            <a:chOff x="8433229" y="3410964"/>
            <a:chExt cx="830106" cy="909927"/>
          </a:xfrm>
        </p:grpSpPr>
        <p:pic>
          <p:nvPicPr>
            <p:cNvPr id="17" name="Grafik 38">
              <a:extLst>
                <a:ext uri="{FF2B5EF4-FFF2-40B4-BE49-F238E27FC236}">
                  <a16:creationId xmlns:a16="http://schemas.microsoft.com/office/drawing/2014/main" id="{8D1420AA-B2DD-BC5A-C49A-6D2073EFB776}"/>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433229" y="3410964"/>
              <a:ext cx="830106" cy="909927"/>
            </a:xfrm>
            <a:prstGeom prst="rect">
              <a:avLst/>
            </a:prstGeom>
            <a:noFill/>
          </p:spPr>
        </p:pic>
        <p:pic>
          <p:nvPicPr>
            <p:cNvPr id="18" name="Grafik 17">
              <a:extLst>
                <a:ext uri="{FF2B5EF4-FFF2-40B4-BE49-F238E27FC236}">
                  <a16:creationId xmlns:a16="http://schemas.microsoft.com/office/drawing/2014/main" id="{55766314-26B0-F576-0FE2-A4DC198FEA06}"/>
                </a:ext>
              </a:extLst>
            </p:cNvPr>
            <p:cNvPicPr>
              <a:picLocks noChangeAspect="1"/>
            </p:cNvPicPr>
            <p:nvPr/>
          </p:nvPicPr>
          <p:blipFill>
            <a:blip r:embed="rId7"/>
            <a:stretch>
              <a:fillRect/>
            </a:stretch>
          </p:blipFill>
          <p:spPr>
            <a:xfrm>
              <a:off x="8606909" y="3633525"/>
              <a:ext cx="485521" cy="485521"/>
            </a:xfrm>
            <a:prstGeom prst="rect">
              <a:avLst/>
            </a:prstGeom>
          </p:spPr>
        </p:pic>
      </p:grpSp>
      <p:cxnSp>
        <p:nvCxnSpPr>
          <p:cNvPr id="22" name="Gerader Verbinder 21">
            <a:extLst>
              <a:ext uri="{FF2B5EF4-FFF2-40B4-BE49-F238E27FC236}">
                <a16:creationId xmlns:a16="http://schemas.microsoft.com/office/drawing/2014/main" id="{2C0573FD-E356-A47F-DEDC-7F1207DC61E7}"/>
              </a:ext>
            </a:extLst>
          </p:cNvPr>
          <p:cNvCxnSpPr>
            <a:cxnSpLocks/>
          </p:cNvCxnSpPr>
          <p:nvPr/>
        </p:nvCxnSpPr>
        <p:spPr>
          <a:xfrm flipV="1">
            <a:off x="4882869" y="2677026"/>
            <a:ext cx="0" cy="4171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303B5B0-B7B7-93E4-4585-61A5084ADC99}"/>
              </a:ext>
            </a:extLst>
          </p:cNvPr>
          <p:cNvCxnSpPr>
            <a:cxnSpLocks/>
          </p:cNvCxnSpPr>
          <p:nvPr/>
        </p:nvCxnSpPr>
        <p:spPr>
          <a:xfrm flipV="1">
            <a:off x="7578823" y="2677026"/>
            <a:ext cx="0" cy="4171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9AE71AD4-0480-CE73-8325-E10E7C8C3876}"/>
              </a:ext>
            </a:extLst>
          </p:cNvPr>
          <p:cNvCxnSpPr>
            <a:cxnSpLocks/>
          </p:cNvCxnSpPr>
          <p:nvPr/>
        </p:nvCxnSpPr>
        <p:spPr>
          <a:xfrm flipV="1">
            <a:off x="10274777" y="2677026"/>
            <a:ext cx="0" cy="417178"/>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9" name="Textfeld 48">
            <a:extLst>
              <a:ext uri="{FF2B5EF4-FFF2-40B4-BE49-F238E27FC236}">
                <a16:creationId xmlns:a16="http://schemas.microsoft.com/office/drawing/2014/main" id="{E47401B9-A7D6-7BFC-4382-578BDA41AFCD}"/>
              </a:ext>
            </a:extLst>
          </p:cNvPr>
          <p:cNvSpPr txBox="1"/>
          <p:nvPr/>
        </p:nvSpPr>
        <p:spPr>
          <a:xfrm>
            <a:off x="4473305" y="3222313"/>
            <a:ext cx="830106" cy="246221"/>
          </a:xfrm>
          <a:prstGeom prst="rect">
            <a:avLst/>
          </a:prstGeom>
          <a:noFill/>
        </p:spPr>
        <p:txBody>
          <a:bodyPr wrap="square" rtlCol="0">
            <a:spAutoFit/>
          </a:bodyPr>
          <a:lstStyle/>
          <a:p>
            <a:r>
              <a:rPr lang="en-US" sz="1000" b="1" dirty="0"/>
              <a:t>Q4 2022</a:t>
            </a:r>
            <a:endParaRPr lang="de-DE" sz="1000" b="1" dirty="0"/>
          </a:p>
        </p:txBody>
      </p:sp>
      <p:sp>
        <p:nvSpPr>
          <p:cNvPr id="50" name="Textfeld 49">
            <a:extLst>
              <a:ext uri="{FF2B5EF4-FFF2-40B4-BE49-F238E27FC236}">
                <a16:creationId xmlns:a16="http://schemas.microsoft.com/office/drawing/2014/main" id="{139497FE-B351-94B0-2748-B5668FE00F28}"/>
              </a:ext>
            </a:extLst>
          </p:cNvPr>
          <p:cNvSpPr txBox="1"/>
          <p:nvPr/>
        </p:nvSpPr>
        <p:spPr>
          <a:xfrm>
            <a:off x="7198152" y="3222313"/>
            <a:ext cx="780391" cy="246221"/>
          </a:xfrm>
          <a:prstGeom prst="rect">
            <a:avLst/>
          </a:prstGeom>
          <a:noFill/>
        </p:spPr>
        <p:txBody>
          <a:bodyPr wrap="square" rtlCol="0">
            <a:spAutoFit/>
          </a:bodyPr>
          <a:lstStyle/>
          <a:p>
            <a:pPr algn="ctr"/>
            <a:r>
              <a:rPr lang="en-US" sz="1000" b="1" dirty="0"/>
              <a:t>Q1 2023</a:t>
            </a:r>
            <a:endParaRPr lang="de-DE" sz="1000" b="1" dirty="0"/>
          </a:p>
        </p:txBody>
      </p:sp>
      <p:sp>
        <p:nvSpPr>
          <p:cNvPr id="51" name="Textfeld 50">
            <a:extLst>
              <a:ext uri="{FF2B5EF4-FFF2-40B4-BE49-F238E27FC236}">
                <a16:creationId xmlns:a16="http://schemas.microsoft.com/office/drawing/2014/main" id="{8EAE4554-BBDB-298F-203A-3F2F73CCB42C}"/>
              </a:ext>
            </a:extLst>
          </p:cNvPr>
          <p:cNvSpPr txBox="1"/>
          <p:nvPr/>
        </p:nvSpPr>
        <p:spPr>
          <a:xfrm>
            <a:off x="9659699" y="3222313"/>
            <a:ext cx="1266506" cy="246221"/>
          </a:xfrm>
          <a:prstGeom prst="rect">
            <a:avLst/>
          </a:prstGeom>
          <a:noFill/>
        </p:spPr>
        <p:txBody>
          <a:bodyPr wrap="square" rtlCol="0">
            <a:spAutoFit/>
          </a:bodyPr>
          <a:lstStyle/>
          <a:p>
            <a:pPr algn="ctr"/>
            <a:r>
              <a:rPr lang="en-US" sz="1000" b="1" dirty="0"/>
              <a:t>Q3/Q4 2023</a:t>
            </a:r>
            <a:endParaRPr lang="de-DE" sz="1000" b="1" dirty="0"/>
          </a:p>
        </p:txBody>
      </p:sp>
      <p:cxnSp>
        <p:nvCxnSpPr>
          <p:cNvPr id="56" name="Gerader Verbinder 55">
            <a:extLst>
              <a:ext uri="{FF2B5EF4-FFF2-40B4-BE49-F238E27FC236}">
                <a16:creationId xmlns:a16="http://schemas.microsoft.com/office/drawing/2014/main" id="{A3E3E796-0CBD-AB6F-866E-9DF76121AA36}"/>
              </a:ext>
            </a:extLst>
          </p:cNvPr>
          <p:cNvCxnSpPr>
            <a:cxnSpLocks/>
            <a:stCxn id="11" idx="3"/>
            <a:endCxn id="8" idx="1"/>
          </p:cNvCxnSpPr>
          <p:nvPr/>
        </p:nvCxnSpPr>
        <p:spPr>
          <a:xfrm>
            <a:off x="7993876" y="2180777"/>
            <a:ext cx="1865848" cy="0"/>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A9820D00-948B-97B7-D706-599BAA0BC793}"/>
              </a:ext>
            </a:extLst>
          </p:cNvPr>
          <p:cNvCxnSpPr>
            <a:cxnSpLocks/>
          </p:cNvCxnSpPr>
          <p:nvPr/>
        </p:nvCxnSpPr>
        <p:spPr>
          <a:xfrm>
            <a:off x="4348258" y="5291741"/>
            <a:ext cx="667146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uppieren 5">
            <a:extLst>
              <a:ext uri="{FF2B5EF4-FFF2-40B4-BE49-F238E27FC236}">
                <a16:creationId xmlns:a16="http://schemas.microsoft.com/office/drawing/2014/main" id="{B5626938-A2BE-727A-F0AE-E7D2F079249B}"/>
              </a:ext>
            </a:extLst>
          </p:cNvPr>
          <p:cNvGrpSpPr/>
          <p:nvPr/>
        </p:nvGrpSpPr>
        <p:grpSpPr>
          <a:xfrm>
            <a:off x="111792" y="5229966"/>
            <a:ext cx="10160562" cy="1189564"/>
            <a:chOff x="111792" y="5229966"/>
            <a:chExt cx="10160562" cy="1189564"/>
          </a:xfrm>
        </p:grpSpPr>
        <p:sp>
          <p:nvSpPr>
            <p:cNvPr id="29" name="Textfeld 28">
              <a:extLst>
                <a:ext uri="{FF2B5EF4-FFF2-40B4-BE49-F238E27FC236}">
                  <a16:creationId xmlns:a16="http://schemas.microsoft.com/office/drawing/2014/main" id="{B34DF738-9523-6E6B-6338-3182244FFFCD}"/>
                </a:ext>
              </a:extLst>
            </p:cNvPr>
            <p:cNvSpPr txBox="1"/>
            <p:nvPr/>
          </p:nvSpPr>
          <p:spPr>
            <a:xfrm>
              <a:off x="874295" y="5566318"/>
              <a:ext cx="2897204" cy="307777"/>
            </a:xfrm>
            <a:prstGeom prst="rect">
              <a:avLst/>
            </a:prstGeom>
            <a:noFill/>
          </p:spPr>
          <p:txBody>
            <a:bodyPr wrap="square" rtlCol="0">
              <a:spAutoFit/>
            </a:bodyPr>
            <a:lstStyle/>
            <a:p>
              <a:r>
                <a:rPr lang="en-US" sz="1400" dirty="0"/>
                <a:t>Smart Contract Development</a:t>
              </a:r>
              <a:endParaRPr lang="de-DE" sz="1400" dirty="0"/>
            </a:p>
          </p:txBody>
        </p:sp>
        <p:sp>
          <p:nvSpPr>
            <p:cNvPr id="32" name="Textfeld 31">
              <a:extLst>
                <a:ext uri="{FF2B5EF4-FFF2-40B4-BE49-F238E27FC236}">
                  <a16:creationId xmlns:a16="http://schemas.microsoft.com/office/drawing/2014/main" id="{B84D693B-A691-5A2F-17A0-C75A0D4184CC}"/>
                </a:ext>
              </a:extLst>
            </p:cNvPr>
            <p:cNvSpPr txBox="1"/>
            <p:nvPr/>
          </p:nvSpPr>
          <p:spPr>
            <a:xfrm>
              <a:off x="507130" y="5229966"/>
              <a:ext cx="3599848" cy="307777"/>
            </a:xfrm>
            <a:prstGeom prst="rect">
              <a:avLst/>
            </a:prstGeom>
            <a:noFill/>
          </p:spPr>
          <p:txBody>
            <a:bodyPr wrap="square" rtlCol="0">
              <a:spAutoFit/>
            </a:bodyPr>
            <a:lstStyle/>
            <a:p>
              <a:r>
                <a:rPr lang="en-US" sz="1400" dirty="0">
                  <a:latin typeface="+mj-lt"/>
                </a:rPr>
                <a:t>Estimated Cost</a:t>
              </a:r>
              <a:endParaRPr lang="de-DE" sz="1400" dirty="0">
                <a:latin typeface="+mj-lt"/>
              </a:endParaRPr>
            </a:p>
          </p:txBody>
        </p:sp>
        <p:grpSp>
          <p:nvGrpSpPr>
            <p:cNvPr id="70" name="Gruppieren 69">
              <a:extLst>
                <a:ext uri="{FF2B5EF4-FFF2-40B4-BE49-F238E27FC236}">
                  <a16:creationId xmlns:a16="http://schemas.microsoft.com/office/drawing/2014/main" id="{8DFCA195-C831-EF09-D9DD-99669EC33CFC}"/>
                </a:ext>
              </a:extLst>
            </p:cNvPr>
            <p:cNvGrpSpPr/>
            <p:nvPr/>
          </p:nvGrpSpPr>
          <p:grpSpPr>
            <a:xfrm>
              <a:off x="4866089" y="5501499"/>
              <a:ext cx="5406265" cy="307777"/>
              <a:chOff x="4880273" y="5936922"/>
              <a:chExt cx="5406265" cy="307777"/>
            </a:xfrm>
          </p:grpSpPr>
          <p:grpSp>
            <p:nvGrpSpPr>
              <p:cNvPr id="68" name="Gruppieren 67">
                <a:extLst>
                  <a:ext uri="{FF2B5EF4-FFF2-40B4-BE49-F238E27FC236}">
                    <a16:creationId xmlns:a16="http://schemas.microsoft.com/office/drawing/2014/main" id="{80ADB0C3-BD61-7CE3-7197-6B90F2F38D01}"/>
                  </a:ext>
                </a:extLst>
              </p:cNvPr>
              <p:cNvGrpSpPr/>
              <p:nvPr/>
            </p:nvGrpSpPr>
            <p:grpSpPr>
              <a:xfrm>
                <a:off x="4880273" y="6044878"/>
                <a:ext cx="5406265" cy="185678"/>
                <a:chOff x="4895449" y="6044878"/>
                <a:chExt cx="5406265" cy="185678"/>
              </a:xfrm>
            </p:grpSpPr>
            <p:cxnSp>
              <p:nvCxnSpPr>
                <p:cNvPr id="65" name="Gerader Verbinder 64">
                  <a:extLst>
                    <a:ext uri="{FF2B5EF4-FFF2-40B4-BE49-F238E27FC236}">
                      <a16:creationId xmlns:a16="http://schemas.microsoft.com/office/drawing/2014/main" id="{F0803A38-2639-276D-2767-34B468865EFF}"/>
                    </a:ext>
                  </a:extLst>
                </p:cNvPr>
                <p:cNvCxnSpPr>
                  <a:cxnSpLocks/>
                </p:cNvCxnSpPr>
                <p:nvPr/>
              </p:nvCxnSpPr>
              <p:spPr>
                <a:xfrm flipH="1">
                  <a:off x="4895449" y="6114665"/>
                  <a:ext cx="5406265" cy="1"/>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67" name="Rechteck 66">
                  <a:extLst>
                    <a:ext uri="{FF2B5EF4-FFF2-40B4-BE49-F238E27FC236}">
                      <a16:creationId xmlns:a16="http://schemas.microsoft.com/office/drawing/2014/main" id="{4A42C993-5BE9-34FE-6EF0-29F2AD915A58}"/>
                    </a:ext>
                  </a:extLst>
                </p:cNvPr>
                <p:cNvSpPr/>
                <p:nvPr/>
              </p:nvSpPr>
              <p:spPr>
                <a:xfrm>
                  <a:off x="6080196" y="6044878"/>
                  <a:ext cx="3366632" cy="185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4" name="Textfeld 43">
                <a:extLst>
                  <a:ext uri="{FF2B5EF4-FFF2-40B4-BE49-F238E27FC236}">
                    <a16:creationId xmlns:a16="http://schemas.microsoft.com/office/drawing/2014/main" id="{28B2FA0A-C44C-26B4-D8F7-2F47B1778738}"/>
                  </a:ext>
                </a:extLst>
              </p:cNvPr>
              <p:cNvSpPr txBox="1"/>
              <p:nvPr/>
            </p:nvSpPr>
            <p:spPr>
              <a:xfrm>
                <a:off x="6324744" y="5936922"/>
                <a:ext cx="3366632" cy="307777"/>
              </a:xfrm>
              <a:prstGeom prst="rect">
                <a:avLst/>
              </a:prstGeom>
              <a:noFill/>
            </p:spPr>
            <p:txBody>
              <a:bodyPr wrap="square" rtlCol="0">
                <a:spAutoFit/>
              </a:bodyPr>
              <a:lstStyle/>
              <a:p>
                <a:r>
                  <a:rPr lang="en-US" sz="1400" dirty="0">
                    <a:latin typeface="+mj-lt"/>
                  </a:rPr>
                  <a:t>170k – contractually agreed</a:t>
                </a:r>
                <a:endParaRPr lang="de-DE" sz="1400" dirty="0">
                  <a:latin typeface="+mj-lt"/>
                </a:endParaRPr>
              </a:p>
            </p:txBody>
          </p:sp>
        </p:grpSp>
        <p:sp>
          <p:nvSpPr>
            <p:cNvPr id="76" name="Textfeld 75">
              <a:extLst>
                <a:ext uri="{FF2B5EF4-FFF2-40B4-BE49-F238E27FC236}">
                  <a16:creationId xmlns:a16="http://schemas.microsoft.com/office/drawing/2014/main" id="{18933F89-1347-C815-70A9-C94E331D94F7}"/>
                </a:ext>
              </a:extLst>
            </p:cNvPr>
            <p:cNvSpPr txBox="1"/>
            <p:nvPr/>
          </p:nvSpPr>
          <p:spPr>
            <a:xfrm>
              <a:off x="891864" y="6054604"/>
              <a:ext cx="2329314" cy="307777"/>
            </a:xfrm>
            <a:prstGeom prst="rect">
              <a:avLst/>
            </a:prstGeom>
            <a:noFill/>
          </p:spPr>
          <p:txBody>
            <a:bodyPr wrap="square" rtlCol="0">
              <a:spAutoFit/>
            </a:bodyPr>
            <a:lstStyle/>
            <a:p>
              <a:r>
                <a:rPr lang="en-US" sz="1400" dirty="0"/>
                <a:t>Business Modelling</a:t>
              </a:r>
              <a:endParaRPr lang="de-DE" sz="1400" dirty="0"/>
            </a:p>
          </p:txBody>
        </p:sp>
        <p:sp>
          <p:nvSpPr>
            <p:cNvPr id="90" name="Rechteck 89">
              <a:extLst>
                <a:ext uri="{FF2B5EF4-FFF2-40B4-BE49-F238E27FC236}">
                  <a16:creationId xmlns:a16="http://schemas.microsoft.com/office/drawing/2014/main" id="{2E74EDEF-FCD1-DF1D-BA0C-38607F12AC6C}"/>
                </a:ext>
              </a:extLst>
            </p:cNvPr>
            <p:cNvSpPr/>
            <p:nvPr/>
          </p:nvSpPr>
          <p:spPr>
            <a:xfrm rot="16200000">
              <a:off x="-136878" y="5755287"/>
              <a:ext cx="912913" cy="4155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INACTA</a:t>
              </a:r>
              <a:endParaRPr lang="de-DE" sz="1400" dirty="0">
                <a:latin typeface="+mj-lt"/>
              </a:endParaRPr>
            </a:p>
          </p:txBody>
        </p:sp>
        <p:grpSp>
          <p:nvGrpSpPr>
            <p:cNvPr id="100" name="Gruppieren 99">
              <a:extLst>
                <a:ext uri="{FF2B5EF4-FFF2-40B4-BE49-F238E27FC236}">
                  <a16:creationId xmlns:a16="http://schemas.microsoft.com/office/drawing/2014/main" id="{1FDF3187-64BE-2EFC-ACF7-F31945B66CFE}"/>
                </a:ext>
              </a:extLst>
            </p:cNvPr>
            <p:cNvGrpSpPr/>
            <p:nvPr/>
          </p:nvGrpSpPr>
          <p:grpSpPr>
            <a:xfrm>
              <a:off x="4866089" y="5987019"/>
              <a:ext cx="5406265" cy="307777"/>
              <a:chOff x="4880273" y="5936922"/>
              <a:chExt cx="5406265" cy="307777"/>
            </a:xfrm>
          </p:grpSpPr>
          <p:grpSp>
            <p:nvGrpSpPr>
              <p:cNvPr id="101" name="Gruppieren 100">
                <a:extLst>
                  <a:ext uri="{FF2B5EF4-FFF2-40B4-BE49-F238E27FC236}">
                    <a16:creationId xmlns:a16="http://schemas.microsoft.com/office/drawing/2014/main" id="{940C2D23-A320-68F3-E09F-57DB3627194B}"/>
                  </a:ext>
                </a:extLst>
              </p:cNvPr>
              <p:cNvGrpSpPr/>
              <p:nvPr/>
            </p:nvGrpSpPr>
            <p:grpSpPr>
              <a:xfrm>
                <a:off x="4880273" y="6044878"/>
                <a:ext cx="5406265" cy="185678"/>
                <a:chOff x="4895449" y="6044878"/>
                <a:chExt cx="5406265" cy="185678"/>
              </a:xfrm>
            </p:grpSpPr>
            <p:cxnSp>
              <p:nvCxnSpPr>
                <p:cNvPr id="103" name="Gerader Verbinder 102">
                  <a:extLst>
                    <a:ext uri="{FF2B5EF4-FFF2-40B4-BE49-F238E27FC236}">
                      <a16:creationId xmlns:a16="http://schemas.microsoft.com/office/drawing/2014/main" id="{1D4D838C-E6DE-B3AB-C0E4-C0B8D9C46AA6}"/>
                    </a:ext>
                  </a:extLst>
                </p:cNvPr>
                <p:cNvCxnSpPr>
                  <a:cxnSpLocks/>
                </p:cNvCxnSpPr>
                <p:nvPr/>
              </p:nvCxnSpPr>
              <p:spPr>
                <a:xfrm flipH="1">
                  <a:off x="4895449" y="6114665"/>
                  <a:ext cx="5406265" cy="1"/>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04" name="Rechteck 103">
                  <a:extLst>
                    <a:ext uri="{FF2B5EF4-FFF2-40B4-BE49-F238E27FC236}">
                      <a16:creationId xmlns:a16="http://schemas.microsoft.com/office/drawing/2014/main" id="{0ED59D48-EB2C-4345-58D2-DEC3D9AE0215}"/>
                    </a:ext>
                  </a:extLst>
                </p:cNvPr>
                <p:cNvSpPr/>
                <p:nvPr/>
              </p:nvSpPr>
              <p:spPr>
                <a:xfrm>
                  <a:off x="6080196" y="6044878"/>
                  <a:ext cx="3366632" cy="185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2" name="Textfeld 101">
                <a:extLst>
                  <a:ext uri="{FF2B5EF4-FFF2-40B4-BE49-F238E27FC236}">
                    <a16:creationId xmlns:a16="http://schemas.microsoft.com/office/drawing/2014/main" id="{D6CD49F3-2E91-132C-52A2-DEC36C2F0ADD}"/>
                  </a:ext>
                </a:extLst>
              </p:cNvPr>
              <p:cNvSpPr txBox="1"/>
              <p:nvPr/>
            </p:nvSpPr>
            <p:spPr>
              <a:xfrm>
                <a:off x="6086619" y="5936922"/>
                <a:ext cx="3366632" cy="307777"/>
              </a:xfrm>
              <a:prstGeom prst="rect">
                <a:avLst/>
              </a:prstGeom>
              <a:noFill/>
            </p:spPr>
            <p:txBody>
              <a:bodyPr wrap="square" rtlCol="0">
                <a:spAutoFit/>
              </a:bodyPr>
              <a:lstStyle/>
              <a:p>
                <a:pPr algn="ctr"/>
                <a:r>
                  <a:rPr lang="en-US" sz="1400" dirty="0">
                    <a:latin typeface="+mj-lt"/>
                  </a:rPr>
                  <a:t>30k – budget needed</a:t>
                </a:r>
                <a:endParaRPr lang="de-DE" sz="1400" dirty="0">
                  <a:latin typeface="+mj-lt"/>
                </a:endParaRPr>
              </a:p>
            </p:txBody>
          </p:sp>
        </p:grpSp>
      </p:grpSp>
      <p:grpSp>
        <p:nvGrpSpPr>
          <p:cNvPr id="19" name="Gruppieren 18">
            <a:extLst>
              <a:ext uri="{FF2B5EF4-FFF2-40B4-BE49-F238E27FC236}">
                <a16:creationId xmlns:a16="http://schemas.microsoft.com/office/drawing/2014/main" id="{46621F9B-F4D5-9FE2-E853-0346FD7DC3DF}"/>
              </a:ext>
            </a:extLst>
          </p:cNvPr>
          <p:cNvGrpSpPr/>
          <p:nvPr/>
        </p:nvGrpSpPr>
        <p:grpSpPr>
          <a:xfrm>
            <a:off x="111792" y="3205746"/>
            <a:ext cx="10438950" cy="1919930"/>
            <a:chOff x="111792" y="3205746"/>
            <a:chExt cx="10438950" cy="1919930"/>
          </a:xfrm>
        </p:grpSpPr>
        <p:sp>
          <p:nvSpPr>
            <p:cNvPr id="30" name="Textfeld 29">
              <a:extLst>
                <a:ext uri="{FF2B5EF4-FFF2-40B4-BE49-F238E27FC236}">
                  <a16:creationId xmlns:a16="http://schemas.microsoft.com/office/drawing/2014/main" id="{8D22682E-DEC8-D63E-55E9-02F242D3949A}"/>
                </a:ext>
              </a:extLst>
            </p:cNvPr>
            <p:cNvSpPr txBox="1"/>
            <p:nvPr/>
          </p:nvSpPr>
          <p:spPr>
            <a:xfrm>
              <a:off x="507130" y="3205746"/>
              <a:ext cx="3118585" cy="307777"/>
            </a:xfrm>
            <a:prstGeom prst="rect">
              <a:avLst/>
            </a:prstGeom>
            <a:noFill/>
          </p:spPr>
          <p:txBody>
            <a:bodyPr wrap="square" rtlCol="0">
              <a:spAutoFit/>
            </a:bodyPr>
            <a:lstStyle/>
            <a:p>
              <a:r>
                <a:rPr lang="en-US" sz="1400" dirty="0">
                  <a:latin typeface="+mj-lt"/>
                </a:rPr>
                <a:t>Needed Functions</a:t>
              </a:r>
              <a:endParaRPr lang="de-DE" sz="1400" dirty="0">
                <a:latin typeface="+mj-lt"/>
              </a:endParaRPr>
            </a:p>
          </p:txBody>
        </p:sp>
        <p:sp>
          <p:nvSpPr>
            <p:cNvPr id="26" name="Textfeld 25">
              <a:extLst>
                <a:ext uri="{FF2B5EF4-FFF2-40B4-BE49-F238E27FC236}">
                  <a16:creationId xmlns:a16="http://schemas.microsoft.com/office/drawing/2014/main" id="{BFACF834-8AF2-1378-96E5-EBE1F5981580}"/>
                </a:ext>
              </a:extLst>
            </p:cNvPr>
            <p:cNvSpPr txBox="1"/>
            <p:nvPr/>
          </p:nvSpPr>
          <p:spPr>
            <a:xfrm>
              <a:off x="874295" y="3758587"/>
              <a:ext cx="2329314" cy="307777"/>
            </a:xfrm>
            <a:prstGeom prst="rect">
              <a:avLst/>
            </a:prstGeom>
            <a:noFill/>
          </p:spPr>
          <p:txBody>
            <a:bodyPr wrap="square" rtlCol="0">
              <a:spAutoFit/>
            </a:bodyPr>
            <a:lstStyle/>
            <a:p>
              <a:r>
                <a:rPr lang="en-US" sz="1400" dirty="0"/>
                <a:t>UX/UI</a:t>
              </a:r>
              <a:endParaRPr lang="de-DE" sz="1400" dirty="0"/>
            </a:p>
          </p:txBody>
        </p:sp>
        <p:sp>
          <p:nvSpPr>
            <p:cNvPr id="27" name="Textfeld 26">
              <a:extLst>
                <a:ext uri="{FF2B5EF4-FFF2-40B4-BE49-F238E27FC236}">
                  <a16:creationId xmlns:a16="http://schemas.microsoft.com/office/drawing/2014/main" id="{B27BDFE3-2C4B-7EAC-7B73-D78AD2C8FE08}"/>
                </a:ext>
              </a:extLst>
            </p:cNvPr>
            <p:cNvSpPr txBox="1"/>
            <p:nvPr/>
          </p:nvSpPr>
          <p:spPr>
            <a:xfrm>
              <a:off x="876431" y="4117511"/>
              <a:ext cx="2329314" cy="523220"/>
            </a:xfrm>
            <a:prstGeom prst="rect">
              <a:avLst/>
            </a:prstGeom>
            <a:noFill/>
          </p:spPr>
          <p:txBody>
            <a:bodyPr wrap="square" rtlCol="0">
              <a:spAutoFit/>
            </a:bodyPr>
            <a:lstStyle/>
            <a:p>
              <a:r>
                <a:rPr lang="en-US" sz="1400" dirty="0"/>
                <a:t>Marketing/ </a:t>
              </a:r>
              <a:br>
                <a:rPr lang="en-US" sz="1400" dirty="0"/>
              </a:br>
              <a:r>
                <a:rPr lang="en-US" sz="1400" dirty="0"/>
                <a:t>Community Mgmt.</a:t>
              </a:r>
              <a:endParaRPr lang="de-DE" sz="1400" dirty="0"/>
            </a:p>
          </p:txBody>
        </p:sp>
        <p:sp>
          <p:nvSpPr>
            <p:cNvPr id="28" name="Textfeld 27">
              <a:extLst>
                <a:ext uri="{FF2B5EF4-FFF2-40B4-BE49-F238E27FC236}">
                  <a16:creationId xmlns:a16="http://schemas.microsoft.com/office/drawing/2014/main" id="{23172A6D-F291-C9EC-52DD-EB39EA9B8BB5}"/>
                </a:ext>
              </a:extLst>
            </p:cNvPr>
            <p:cNvSpPr txBox="1"/>
            <p:nvPr/>
          </p:nvSpPr>
          <p:spPr>
            <a:xfrm>
              <a:off x="874295" y="4691878"/>
              <a:ext cx="2329314" cy="307777"/>
            </a:xfrm>
            <a:prstGeom prst="rect">
              <a:avLst/>
            </a:prstGeom>
            <a:noFill/>
          </p:spPr>
          <p:txBody>
            <a:bodyPr wrap="square" rtlCol="0">
              <a:spAutoFit/>
            </a:bodyPr>
            <a:lstStyle/>
            <a:p>
              <a:r>
                <a:rPr lang="en-US" sz="1400" dirty="0"/>
                <a:t>Design/Art</a:t>
              </a:r>
              <a:endParaRPr lang="de-DE" sz="1400" dirty="0"/>
            </a:p>
          </p:txBody>
        </p:sp>
        <p:sp>
          <p:nvSpPr>
            <p:cNvPr id="89" name="Rechteck 88">
              <a:extLst>
                <a:ext uri="{FF2B5EF4-FFF2-40B4-BE49-F238E27FC236}">
                  <a16:creationId xmlns:a16="http://schemas.microsoft.com/office/drawing/2014/main" id="{41FB2F91-86F5-358B-D368-F112D8FBBE4F}"/>
                </a:ext>
              </a:extLst>
            </p:cNvPr>
            <p:cNvSpPr/>
            <p:nvPr/>
          </p:nvSpPr>
          <p:spPr>
            <a:xfrm rot="16200000">
              <a:off x="-494809" y="4103502"/>
              <a:ext cx="1628775" cy="415573"/>
            </a:xfrm>
            <a:prstGeom prst="rect">
              <a:avLst/>
            </a:prstGeom>
            <a:solidFill>
              <a:srgbClr val="2A37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BOWNCE</a:t>
              </a:r>
              <a:endParaRPr lang="de-DE" sz="1400" dirty="0">
                <a:latin typeface="+mj-lt"/>
              </a:endParaRPr>
            </a:p>
          </p:txBody>
        </p:sp>
        <p:sp>
          <p:nvSpPr>
            <p:cNvPr id="5" name="Rechteck 4">
              <a:extLst>
                <a:ext uri="{FF2B5EF4-FFF2-40B4-BE49-F238E27FC236}">
                  <a16:creationId xmlns:a16="http://schemas.microsoft.com/office/drawing/2014/main" id="{6612DCD2-EE83-13DB-D2AB-4A207D2C9C72}"/>
                </a:ext>
              </a:extLst>
            </p:cNvPr>
            <p:cNvSpPr/>
            <p:nvPr/>
          </p:nvSpPr>
          <p:spPr>
            <a:xfrm>
              <a:off x="4757709" y="3829050"/>
              <a:ext cx="5793033" cy="1105348"/>
            </a:xfrm>
            <a:prstGeom prst="rect">
              <a:avLst/>
            </a:prstGeom>
            <a:solidFill>
              <a:schemeClr val="bg1"/>
            </a:solidFill>
            <a:ln w="19050">
              <a:solidFill>
                <a:srgbClr val="2A378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Level of involvement and needed capacity per function depend on requirements per NFT route </a:t>
              </a:r>
              <a:br>
                <a:rPr lang="en-US" sz="1600" dirty="0">
                  <a:solidFill>
                    <a:schemeClr val="tx1"/>
                  </a:solidFill>
                </a:rPr>
              </a:br>
              <a:r>
                <a:rPr lang="en-US" sz="1600" dirty="0">
                  <a:solidFill>
                    <a:schemeClr val="tx1"/>
                  </a:solidFill>
                </a:rPr>
                <a:t>and timeline of implementation</a:t>
              </a:r>
              <a:endParaRPr lang="de-DE" sz="1600" dirty="0">
                <a:solidFill>
                  <a:schemeClr val="tx1"/>
                </a:solidFill>
              </a:endParaRPr>
            </a:p>
          </p:txBody>
        </p:sp>
      </p:grpSp>
      <p:sp>
        <p:nvSpPr>
          <p:cNvPr id="48" name="Textfeld 47">
            <a:extLst>
              <a:ext uri="{FF2B5EF4-FFF2-40B4-BE49-F238E27FC236}">
                <a16:creationId xmlns:a16="http://schemas.microsoft.com/office/drawing/2014/main" id="{4A697AF2-9EE7-4AC0-0688-75345A77E702}"/>
              </a:ext>
            </a:extLst>
          </p:cNvPr>
          <p:cNvSpPr txBox="1"/>
          <p:nvPr/>
        </p:nvSpPr>
        <p:spPr>
          <a:xfrm>
            <a:off x="4550818" y="2533273"/>
            <a:ext cx="830106" cy="246221"/>
          </a:xfrm>
          <a:prstGeom prst="rect">
            <a:avLst/>
          </a:prstGeom>
          <a:noFill/>
        </p:spPr>
        <p:txBody>
          <a:bodyPr wrap="square" rtlCol="0">
            <a:spAutoFit/>
          </a:bodyPr>
          <a:lstStyle/>
          <a:p>
            <a:r>
              <a:rPr lang="en-US" sz="1000" b="1" dirty="0"/>
              <a:t>*</a:t>
            </a:r>
            <a:endParaRPr lang="de-DE" sz="1000" b="1" dirty="0"/>
          </a:p>
        </p:txBody>
      </p:sp>
      <p:sp>
        <p:nvSpPr>
          <p:cNvPr id="52" name="Textfeld 51">
            <a:extLst>
              <a:ext uri="{FF2B5EF4-FFF2-40B4-BE49-F238E27FC236}">
                <a16:creationId xmlns:a16="http://schemas.microsoft.com/office/drawing/2014/main" id="{F99BC4C0-9290-A464-4A29-80ACA38C3BDA}"/>
              </a:ext>
            </a:extLst>
          </p:cNvPr>
          <p:cNvSpPr txBox="1"/>
          <p:nvPr/>
        </p:nvSpPr>
        <p:spPr>
          <a:xfrm>
            <a:off x="893896" y="6559780"/>
            <a:ext cx="5602153" cy="246221"/>
          </a:xfrm>
          <a:prstGeom prst="rect">
            <a:avLst/>
          </a:prstGeom>
          <a:noFill/>
        </p:spPr>
        <p:txBody>
          <a:bodyPr wrap="square" rtlCol="0">
            <a:spAutoFit/>
          </a:bodyPr>
          <a:lstStyle/>
          <a:p>
            <a:r>
              <a:rPr lang="en-US" sz="1000" b="1" dirty="0"/>
              <a:t>* Bownce your NFT route as precondition for Signature Series route</a:t>
            </a:r>
            <a:endParaRPr lang="de-DE" sz="1000" b="1" dirty="0"/>
          </a:p>
        </p:txBody>
      </p:sp>
    </p:spTree>
    <p:extLst>
      <p:ext uri="{BB962C8B-B14F-4D97-AF65-F5344CB8AC3E}">
        <p14:creationId xmlns:p14="http://schemas.microsoft.com/office/powerpoint/2010/main" val="375669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1CEF260-06EC-4352-8326-084286E9FE06}"/>
              </a:ext>
            </a:extLst>
          </p:cNvPr>
          <p:cNvSpPr>
            <a:spLocks noGrp="1"/>
          </p:cNvSpPr>
          <p:nvPr>
            <p:ph type="sldNum" sz="quarter" idx="10"/>
          </p:nvPr>
        </p:nvSpPr>
        <p:spPr/>
        <p:txBody>
          <a:bodyPr/>
          <a:lstStyle/>
          <a:p>
            <a:fld id="{49096D1E-A892-46F4-B423-582F2ECF1F4A}" type="slidenum">
              <a:rPr lang="de-CH" smtClean="0"/>
              <a:pPr/>
              <a:t>27</a:t>
            </a:fld>
            <a:endParaRPr lang="de-CH" dirty="0"/>
          </a:p>
        </p:txBody>
      </p:sp>
      <p:sp>
        <p:nvSpPr>
          <p:cNvPr id="3" name="Inhaltsplatzhalter 2">
            <a:extLst>
              <a:ext uri="{FF2B5EF4-FFF2-40B4-BE49-F238E27FC236}">
                <a16:creationId xmlns:a16="http://schemas.microsoft.com/office/drawing/2014/main" id="{A2A0F5C2-4D94-4C18-86A5-03C87FF95922}"/>
              </a:ext>
            </a:extLst>
          </p:cNvPr>
          <p:cNvSpPr>
            <a:spLocks noGrp="1"/>
          </p:cNvSpPr>
          <p:nvPr>
            <p:ph sz="quarter" idx="13"/>
          </p:nvPr>
        </p:nvSpPr>
        <p:spPr/>
        <p:txBody>
          <a:bodyPr/>
          <a:lstStyle/>
          <a:p>
            <a:r>
              <a:rPr lang="en-GB" dirty="0"/>
              <a:t>Outlook</a:t>
            </a:r>
            <a:endParaRPr lang="en-US" dirty="0"/>
          </a:p>
        </p:txBody>
      </p:sp>
      <p:sp>
        <p:nvSpPr>
          <p:cNvPr id="4" name="Textplatzhalter 3">
            <a:extLst>
              <a:ext uri="{FF2B5EF4-FFF2-40B4-BE49-F238E27FC236}">
                <a16:creationId xmlns:a16="http://schemas.microsoft.com/office/drawing/2014/main" id="{1D9E67A1-33A6-4561-8FA2-E174E2A895AB}"/>
              </a:ext>
            </a:extLst>
          </p:cNvPr>
          <p:cNvSpPr>
            <a:spLocks noGrp="1"/>
          </p:cNvSpPr>
          <p:nvPr>
            <p:ph type="body" sz="quarter" idx="17"/>
          </p:nvPr>
        </p:nvSpPr>
        <p:spPr/>
        <p:txBody>
          <a:bodyPr/>
          <a:lstStyle/>
          <a:p>
            <a:r>
              <a:rPr lang="en-US" dirty="0"/>
              <a:t>Timeline and Deliverables</a:t>
            </a:r>
            <a:endParaRPr lang="en-CH" dirty="0"/>
          </a:p>
        </p:txBody>
      </p:sp>
      <p:sp>
        <p:nvSpPr>
          <p:cNvPr id="10" name="Rectangle 27">
            <a:extLst>
              <a:ext uri="{FF2B5EF4-FFF2-40B4-BE49-F238E27FC236}">
                <a16:creationId xmlns:a16="http://schemas.microsoft.com/office/drawing/2014/main" id="{398B086C-6254-4E03-B67C-BDCC8ACDC73A}"/>
              </a:ext>
            </a:extLst>
          </p:cNvPr>
          <p:cNvSpPr/>
          <p:nvPr/>
        </p:nvSpPr>
        <p:spPr>
          <a:xfrm>
            <a:off x="2246919" y="2054122"/>
            <a:ext cx="9381820" cy="487515"/>
          </a:xfrm>
          <a:prstGeom prst="roundRect">
            <a:avLst>
              <a:gd name="adj" fmla="val 6502"/>
            </a:avLst>
          </a:prstGeom>
          <a:no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lIns="36000" tIns="36000" rIns="36000" bIns="36000" rtlCol="0" anchor="t"/>
          <a:lstStyle/>
          <a:p>
            <a:pPr eaLnBrk="0" hangingPunct="0"/>
            <a:endParaRPr lang="de-CH" sz="900" b="1" dirty="0">
              <a:solidFill>
                <a:schemeClr val="tx1"/>
              </a:solidFill>
              <a:latin typeface="Gotham Book" pitchFamily="50" charset="0"/>
              <a:cs typeface="Gotham Book" pitchFamily="50" charset="0"/>
            </a:endParaRPr>
          </a:p>
        </p:txBody>
      </p:sp>
      <p:sp>
        <p:nvSpPr>
          <p:cNvPr id="11" name="Rectangle 13">
            <a:extLst>
              <a:ext uri="{FF2B5EF4-FFF2-40B4-BE49-F238E27FC236}">
                <a16:creationId xmlns:a16="http://schemas.microsoft.com/office/drawing/2014/main" id="{EE346E40-7240-47A0-A7BE-B06CD53BDA34}"/>
              </a:ext>
            </a:extLst>
          </p:cNvPr>
          <p:cNvSpPr/>
          <p:nvPr/>
        </p:nvSpPr>
        <p:spPr>
          <a:xfrm>
            <a:off x="759944" y="2793424"/>
            <a:ext cx="1417337" cy="627345"/>
          </a:xfrm>
          <a:prstGeom prst="roundRect">
            <a:avLst>
              <a:gd name="adj" fmla="val 4041"/>
            </a:avLst>
          </a:prstGeom>
          <a:solidFill>
            <a:schemeClr val="bg1">
              <a:lumMod val="8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CH" sz="1100" b="0" i="0" u="none" strike="noStrike" kern="1200" cap="none" spc="0" normalizeH="0" baseline="0" dirty="0">
                <a:ln>
                  <a:noFill/>
                </a:ln>
                <a:solidFill>
                  <a:schemeClr val="tx1"/>
                </a:solidFill>
                <a:effectLst/>
                <a:uLnTx/>
                <a:uFillTx/>
                <a:latin typeface="Gotham Book" pitchFamily="50" charset="0"/>
                <a:cs typeface="Gotham Book" pitchFamily="50" charset="0"/>
              </a:rPr>
              <a:t>Roadmap</a:t>
            </a:r>
          </a:p>
        </p:txBody>
      </p:sp>
      <p:graphicFrame>
        <p:nvGraphicFramePr>
          <p:cNvPr id="13" name="Table 23">
            <a:extLst>
              <a:ext uri="{FF2B5EF4-FFF2-40B4-BE49-F238E27FC236}">
                <a16:creationId xmlns:a16="http://schemas.microsoft.com/office/drawing/2014/main" id="{C0152C92-11FB-4AFD-A447-9BA229453A8A}"/>
              </a:ext>
            </a:extLst>
          </p:cNvPr>
          <p:cNvGraphicFramePr>
            <a:graphicFrameLocks noGrp="1"/>
          </p:cNvGraphicFramePr>
          <p:nvPr>
            <p:extLst>
              <p:ext uri="{D42A27DB-BD31-4B8C-83A1-F6EECF244321}">
                <p14:modId xmlns:p14="http://schemas.microsoft.com/office/powerpoint/2010/main" val="1725389813"/>
              </p:ext>
            </p:extLst>
          </p:nvPr>
        </p:nvGraphicFramePr>
        <p:xfrm>
          <a:off x="2246919" y="1770232"/>
          <a:ext cx="9374564" cy="243840"/>
        </p:xfrm>
        <a:graphic>
          <a:graphicData uri="http://schemas.openxmlformats.org/drawingml/2006/table">
            <a:tbl>
              <a:tblPr firstRow="1" bandRow="1">
                <a:tableStyleId>{5C22544A-7EE6-4342-B048-85BDC9FD1C3A}</a:tableStyleId>
              </a:tblPr>
              <a:tblGrid>
                <a:gridCol w="1146900">
                  <a:extLst>
                    <a:ext uri="{9D8B030D-6E8A-4147-A177-3AD203B41FA5}">
                      <a16:colId xmlns:a16="http://schemas.microsoft.com/office/drawing/2014/main" val="2660001233"/>
                    </a:ext>
                  </a:extLst>
                </a:gridCol>
                <a:gridCol w="1146900">
                  <a:extLst>
                    <a:ext uri="{9D8B030D-6E8A-4147-A177-3AD203B41FA5}">
                      <a16:colId xmlns:a16="http://schemas.microsoft.com/office/drawing/2014/main" val="2921155460"/>
                    </a:ext>
                  </a:extLst>
                </a:gridCol>
                <a:gridCol w="1146900">
                  <a:extLst>
                    <a:ext uri="{9D8B030D-6E8A-4147-A177-3AD203B41FA5}">
                      <a16:colId xmlns:a16="http://schemas.microsoft.com/office/drawing/2014/main" val="2944966836"/>
                    </a:ext>
                  </a:extLst>
                </a:gridCol>
                <a:gridCol w="1146900">
                  <a:extLst>
                    <a:ext uri="{9D8B030D-6E8A-4147-A177-3AD203B41FA5}">
                      <a16:colId xmlns:a16="http://schemas.microsoft.com/office/drawing/2014/main" val="1731470231"/>
                    </a:ext>
                  </a:extLst>
                </a:gridCol>
                <a:gridCol w="1146900">
                  <a:extLst>
                    <a:ext uri="{9D8B030D-6E8A-4147-A177-3AD203B41FA5}">
                      <a16:colId xmlns:a16="http://schemas.microsoft.com/office/drawing/2014/main" val="911744401"/>
                    </a:ext>
                  </a:extLst>
                </a:gridCol>
                <a:gridCol w="1146900">
                  <a:extLst>
                    <a:ext uri="{9D8B030D-6E8A-4147-A177-3AD203B41FA5}">
                      <a16:colId xmlns:a16="http://schemas.microsoft.com/office/drawing/2014/main" val="1386244110"/>
                    </a:ext>
                  </a:extLst>
                </a:gridCol>
                <a:gridCol w="1146900">
                  <a:extLst>
                    <a:ext uri="{9D8B030D-6E8A-4147-A177-3AD203B41FA5}">
                      <a16:colId xmlns:a16="http://schemas.microsoft.com/office/drawing/2014/main" val="1024046807"/>
                    </a:ext>
                  </a:extLst>
                </a:gridCol>
                <a:gridCol w="1346264">
                  <a:extLst>
                    <a:ext uri="{9D8B030D-6E8A-4147-A177-3AD203B41FA5}">
                      <a16:colId xmlns:a16="http://schemas.microsoft.com/office/drawing/2014/main" val="3196567507"/>
                    </a:ext>
                  </a:extLst>
                </a:gridCol>
              </a:tblGrid>
              <a:tr h="230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noProof="0" dirty="0">
                          <a:solidFill>
                            <a:schemeClr val="bg1">
                              <a:lumMod val="50000"/>
                            </a:schemeClr>
                          </a:solidFill>
                          <a:latin typeface="Gotham Book" pitchFamily="50" charset="0"/>
                          <a:cs typeface="Gotham Book" pitchFamily="50" charset="0"/>
                        </a:rPr>
                        <a:t>JUN</a:t>
                      </a:r>
                      <a:endParaRPr lang="de-DE" sz="1000" b="0" noProof="0" dirty="0">
                        <a:solidFill>
                          <a:schemeClr val="bg1">
                            <a:lumMod val="50000"/>
                          </a:schemeClr>
                        </a:solidFill>
                        <a:latin typeface="Gotham Book" pitchFamily="50" charset="0"/>
                        <a:cs typeface="Gotham Book" pitchFamily="50" charset="0"/>
                      </a:endParaRP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noProof="0" dirty="0">
                          <a:solidFill>
                            <a:schemeClr val="bg1">
                              <a:lumMod val="50000"/>
                            </a:schemeClr>
                          </a:solidFill>
                          <a:latin typeface="Gotham Book" pitchFamily="50" charset="0"/>
                          <a:cs typeface="Gotham Book" pitchFamily="50" charset="0"/>
                        </a:rPr>
                        <a:t>JUL</a:t>
                      </a:r>
                      <a:endParaRPr lang="de-DE" sz="1000" b="0" noProof="0" dirty="0">
                        <a:solidFill>
                          <a:schemeClr val="bg1">
                            <a:lumMod val="50000"/>
                          </a:schemeClr>
                        </a:solidFill>
                        <a:latin typeface="Gotham Book" pitchFamily="50" charset="0"/>
                        <a:cs typeface="Gotham Book" pitchFamily="50"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noProof="0" dirty="0">
                          <a:solidFill>
                            <a:schemeClr val="bg1">
                              <a:lumMod val="50000"/>
                            </a:schemeClr>
                          </a:solidFill>
                          <a:latin typeface="Gotham Book" pitchFamily="50" charset="0"/>
                          <a:cs typeface="Gotham Book" pitchFamily="50" charset="0"/>
                        </a:rPr>
                        <a:t>AUG</a:t>
                      </a:r>
                      <a:endParaRPr lang="de-DE" sz="1000" b="0" noProof="0" dirty="0">
                        <a:solidFill>
                          <a:schemeClr val="bg1">
                            <a:lumMod val="50000"/>
                          </a:schemeClr>
                        </a:solidFill>
                        <a:latin typeface="Gotham Book" pitchFamily="50" charset="0"/>
                        <a:cs typeface="Gotham Book" pitchFamily="50"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noProof="0" dirty="0">
                          <a:solidFill>
                            <a:schemeClr val="bg1">
                              <a:lumMod val="50000"/>
                            </a:schemeClr>
                          </a:solidFill>
                          <a:latin typeface="Gotham Book" pitchFamily="50" charset="0"/>
                          <a:cs typeface="Gotham Book" pitchFamily="50" charset="0"/>
                        </a:rPr>
                        <a:t>SEP</a:t>
                      </a:r>
                      <a:endParaRPr lang="de-DE" sz="1000" b="0" noProof="0" dirty="0">
                        <a:solidFill>
                          <a:schemeClr val="bg1">
                            <a:lumMod val="50000"/>
                          </a:schemeClr>
                        </a:solidFill>
                        <a:latin typeface="Gotham Book" pitchFamily="50" charset="0"/>
                        <a:cs typeface="Gotham Book" pitchFamily="50"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noProof="0" dirty="0">
                          <a:solidFill>
                            <a:schemeClr val="bg1">
                              <a:lumMod val="50000"/>
                            </a:schemeClr>
                          </a:solidFill>
                          <a:latin typeface="Gotham Book" pitchFamily="50" charset="0"/>
                          <a:cs typeface="Gotham Book" pitchFamily="50" charset="0"/>
                        </a:rPr>
                        <a:t>OCT</a:t>
                      </a:r>
                      <a:endParaRPr lang="de-DE" sz="1000" b="0" noProof="0" dirty="0">
                        <a:solidFill>
                          <a:schemeClr val="bg1">
                            <a:lumMod val="50000"/>
                          </a:schemeClr>
                        </a:solidFill>
                        <a:latin typeface="Gotham Book" pitchFamily="50" charset="0"/>
                        <a:cs typeface="Gotham Book" pitchFamily="50"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noProof="0" dirty="0">
                          <a:solidFill>
                            <a:schemeClr val="bg1">
                              <a:lumMod val="50000"/>
                            </a:schemeClr>
                          </a:solidFill>
                          <a:latin typeface="Gotham Book" pitchFamily="50" charset="0"/>
                          <a:cs typeface="Gotham Book" pitchFamily="50" charset="0"/>
                        </a:rPr>
                        <a:t>NOV</a:t>
                      </a:r>
                      <a:endParaRPr lang="de-DE" sz="1000" b="0" noProof="0" dirty="0">
                        <a:solidFill>
                          <a:schemeClr val="bg1">
                            <a:lumMod val="50000"/>
                          </a:schemeClr>
                        </a:solidFill>
                        <a:latin typeface="Gotham Book" pitchFamily="50" charset="0"/>
                        <a:cs typeface="Gotham Book" pitchFamily="50"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noProof="0" dirty="0">
                          <a:solidFill>
                            <a:schemeClr val="bg1">
                              <a:lumMod val="50000"/>
                            </a:schemeClr>
                          </a:solidFill>
                          <a:latin typeface="Gotham Book" pitchFamily="50" charset="0"/>
                          <a:cs typeface="Gotham Book" pitchFamily="50" charset="0"/>
                        </a:rPr>
                        <a:t>DEC</a:t>
                      </a:r>
                      <a:endParaRPr lang="de-DE" sz="1000" b="0" noProof="0" dirty="0">
                        <a:solidFill>
                          <a:schemeClr val="bg1">
                            <a:lumMod val="50000"/>
                          </a:schemeClr>
                        </a:solidFill>
                        <a:latin typeface="Gotham Book" pitchFamily="50" charset="0"/>
                        <a:cs typeface="Gotham Book" pitchFamily="50"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noProof="0" dirty="0">
                          <a:solidFill>
                            <a:schemeClr val="bg1">
                              <a:lumMod val="50000"/>
                            </a:schemeClr>
                          </a:solidFill>
                          <a:latin typeface="Gotham Book" pitchFamily="50" charset="0"/>
                          <a:cs typeface="Gotham Book" pitchFamily="50" charset="0"/>
                          <a:sym typeface="Wingdings" panose="05000000000000000000" pitchFamily="2" charset="2"/>
                        </a:rPr>
                        <a:t></a:t>
                      </a:r>
                      <a:endParaRPr lang="de-DE" sz="1000" b="0" noProof="0" dirty="0">
                        <a:solidFill>
                          <a:schemeClr val="bg1">
                            <a:lumMod val="50000"/>
                          </a:schemeClr>
                        </a:solidFill>
                        <a:latin typeface="Gotham Book" pitchFamily="50" charset="0"/>
                        <a:cs typeface="Gotham Book" pitchFamily="50"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69151955"/>
                  </a:ext>
                </a:extLst>
              </a:tr>
            </a:tbl>
          </a:graphicData>
        </a:graphic>
      </p:graphicFrame>
      <p:graphicFrame>
        <p:nvGraphicFramePr>
          <p:cNvPr id="14" name="Table 23">
            <a:extLst>
              <a:ext uri="{FF2B5EF4-FFF2-40B4-BE49-F238E27FC236}">
                <a16:creationId xmlns:a16="http://schemas.microsoft.com/office/drawing/2014/main" id="{04D26BB6-B1B4-4312-8018-EF9E9DB71A25}"/>
              </a:ext>
            </a:extLst>
          </p:cNvPr>
          <p:cNvGraphicFramePr>
            <a:graphicFrameLocks noGrp="1"/>
          </p:cNvGraphicFramePr>
          <p:nvPr/>
        </p:nvGraphicFramePr>
        <p:xfrm>
          <a:off x="2246918" y="1401665"/>
          <a:ext cx="9381821" cy="328517"/>
        </p:xfrm>
        <a:graphic>
          <a:graphicData uri="http://schemas.openxmlformats.org/drawingml/2006/table">
            <a:tbl>
              <a:tblPr firstRow="1" bandRow="1">
                <a:tableStyleId>{5C22544A-7EE6-4342-B048-85BDC9FD1C3A}</a:tableStyleId>
              </a:tblPr>
              <a:tblGrid>
                <a:gridCol w="9381821">
                  <a:extLst>
                    <a:ext uri="{9D8B030D-6E8A-4147-A177-3AD203B41FA5}">
                      <a16:colId xmlns:a16="http://schemas.microsoft.com/office/drawing/2014/main" val="2660001233"/>
                    </a:ext>
                  </a:extLst>
                </a:gridCol>
              </a:tblGrid>
              <a:tr h="3285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noProof="0" dirty="0">
                          <a:solidFill>
                            <a:schemeClr val="bg1"/>
                          </a:solidFill>
                          <a:latin typeface="Gotham Book" pitchFamily="50" charset="0"/>
                          <a:cs typeface="Gotham Book" pitchFamily="50" charset="0"/>
                        </a:rPr>
                        <a:t>2022</a:t>
                      </a:r>
                      <a:endParaRPr lang="de-DE" sz="1200" b="0" noProof="0" dirty="0">
                        <a:solidFill>
                          <a:schemeClr val="bg1"/>
                        </a:solidFill>
                        <a:latin typeface="Gotham Book" pitchFamily="50" charset="0"/>
                        <a:cs typeface="Gotham Book" pitchFamily="50" charset="0"/>
                      </a:endParaRPr>
                    </a:p>
                  </a:txBody>
                  <a:tcPr>
                    <a:lnL w="635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3569151955"/>
                  </a:ext>
                </a:extLst>
              </a:tr>
            </a:tbl>
          </a:graphicData>
        </a:graphic>
      </p:graphicFrame>
      <p:sp>
        <p:nvSpPr>
          <p:cNvPr id="15" name="Rectangle 27">
            <a:extLst>
              <a:ext uri="{FF2B5EF4-FFF2-40B4-BE49-F238E27FC236}">
                <a16:creationId xmlns:a16="http://schemas.microsoft.com/office/drawing/2014/main" id="{7B56CA18-50D8-437B-8578-F981C8A79324}"/>
              </a:ext>
            </a:extLst>
          </p:cNvPr>
          <p:cNvSpPr/>
          <p:nvPr/>
        </p:nvSpPr>
        <p:spPr>
          <a:xfrm>
            <a:off x="2246918" y="2799313"/>
            <a:ext cx="9374565" cy="2921401"/>
          </a:xfrm>
          <a:prstGeom prst="roundRect">
            <a:avLst>
              <a:gd name="adj" fmla="val 1455"/>
            </a:avLst>
          </a:prstGeom>
          <a:solidFill>
            <a:schemeClr val="bg1">
              <a:lumMod val="65000"/>
            </a:schemeClr>
          </a:solidFill>
          <a:ln>
            <a:solidFill>
              <a:schemeClr val="accent2">
                <a:lumMod val="90000"/>
                <a:lumOff val="10000"/>
              </a:schemeClr>
            </a:solidFill>
          </a:ln>
        </p:spPr>
        <p:style>
          <a:lnRef idx="0">
            <a:scrgbClr r="0" g="0" b="0"/>
          </a:lnRef>
          <a:fillRef idx="0">
            <a:scrgbClr r="0" g="0" b="0"/>
          </a:fillRef>
          <a:effectRef idx="0">
            <a:scrgbClr r="0" g="0" b="0"/>
          </a:effectRef>
          <a:fontRef idx="minor">
            <a:schemeClr val="lt1"/>
          </a:fontRef>
        </p:style>
        <p:txBody>
          <a:bodyPr lIns="36000" tIns="36000" rIns="36000" bIns="36000" rtlCol="0" anchor="t"/>
          <a:lstStyle/>
          <a:p>
            <a:pPr eaLnBrk="0" hangingPunct="0"/>
            <a:endParaRPr lang="de-CH" sz="900" b="1" dirty="0">
              <a:solidFill>
                <a:schemeClr val="tx1"/>
              </a:solidFill>
              <a:latin typeface="Gotham Book" pitchFamily="50" charset="0"/>
              <a:cs typeface="Gotham Book" pitchFamily="50" charset="0"/>
            </a:endParaRPr>
          </a:p>
        </p:txBody>
      </p:sp>
      <p:sp>
        <p:nvSpPr>
          <p:cNvPr id="16" name="Rectangle 13">
            <a:extLst>
              <a:ext uri="{FF2B5EF4-FFF2-40B4-BE49-F238E27FC236}">
                <a16:creationId xmlns:a16="http://schemas.microsoft.com/office/drawing/2014/main" id="{355378B9-FC60-482D-BDF5-91993E3ED8C8}"/>
              </a:ext>
            </a:extLst>
          </p:cNvPr>
          <p:cNvSpPr/>
          <p:nvPr/>
        </p:nvSpPr>
        <p:spPr>
          <a:xfrm>
            <a:off x="755435" y="3514919"/>
            <a:ext cx="1417337" cy="1481287"/>
          </a:xfrm>
          <a:prstGeom prst="roundRect">
            <a:avLst>
              <a:gd name="adj" fmla="val 4041"/>
            </a:avLst>
          </a:prstGeom>
          <a:solidFill>
            <a:schemeClr val="bg1">
              <a:lumMod val="8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CH" sz="1100" dirty="0">
                <a:solidFill>
                  <a:schemeClr val="tx1"/>
                </a:solidFill>
                <a:latin typeface="Gotham Book" pitchFamily="50" charset="0"/>
                <a:cs typeface="Gotham Book" pitchFamily="50" charset="0"/>
              </a:rPr>
              <a:t>Implementation </a:t>
            </a:r>
            <a:r>
              <a:rPr lang="de-CH" sz="1100" dirty="0" err="1">
                <a:solidFill>
                  <a:schemeClr val="tx1"/>
                </a:solidFill>
                <a:latin typeface="Gotham Book" pitchFamily="50" charset="0"/>
                <a:cs typeface="Gotham Book" pitchFamily="50" charset="0"/>
              </a:rPr>
              <a:t>of</a:t>
            </a:r>
            <a:r>
              <a:rPr lang="de-CH" sz="1100" dirty="0">
                <a:solidFill>
                  <a:schemeClr val="tx1"/>
                </a:solidFill>
                <a:latin typeface="Gotham Book" pitchFamily="50" charset="0"/>
                <a:cs typeface="Gotham Book" pitchFamily="50" charset="0"/>
              </a:rPr>
              <a:t> 1 route</a:t>
            </a:r>
            <a:endParaRPr kumimoji="0" lang="de-CH" sz="1100" b="0" i="0" u="none" strike="noStrike" kern="1200" cap="none" spc="0" normalizeH="0" baseline="0" dirty="0">
              <a:ln>
                <a:noFill/>
              </a:ln>
              <a:solidFill>
                <a:schemeClr val="tx1"/>
              </a:solidFill>
              <a:effectLst/>
              <a:uLnTx/>
              <a:uFillTx/>
              <a:latin typeface="Gotham Book" pitchFamily="50" charset="0"/>
              <a:cs typeface="Gotham Book" pitchFamily="50" charset="0"/>
            </a:endParaRPr>
          </a:p>
        </p:txBody>
      </p:sp>
      <p:sp>
        <p:nvSpPr>
          <p:cNvPr id="17" name="Rectangle 13">
            <a:extLst>
              <a:ext uri="{FF2B5EF4-FFF2-40B4-BE49-F238E27FC236}">
                <a16:creationId xmlns:a16="http://schemas.microsoft.com/office/drawing/2014/main" id="{E3858151-3F26-44F6-A3BC-8780D46DC074}"/>
              </a:ext>
            </a:extLst>
          </p:cNvPr>
          <p:cNvSpPr/>
          <p:nvPr/>
        </p:nvSpPr>
        <p:spPr>
          <a:xfrm>
            <a:off x="755434" y="5094314"/>
            <a:ext cx="1417337" cy="626400"/>
          </a:xfrm>
          <a:prstGeom prst="roundRect">
            <a:avLst>
              <a:gd name="adj" fmla="val 4041"/>
            </a:avLst>
          </a:prstGeom>
          <a:solidFill>
            <a:schemeClr val="bg1">
              <a:lumMod val="8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CH" sz="1100" b="0" i="0" u="none" strike="noStrike" kern="1200" cap="none" spc="0" normalizeH="0" baseline="0" dirty="0">
                <a:ln>
                  <a:noFill/>
                </a:ln>
                <a:solidFill>
                  <a:schemeClr val="tx1"/>
                </a:solidFill>
                <a:effectLst/>
                <a:uLnTx/>
                <a:uFillTx/>
                <a:latin typeface="Gotham Book" pitchFamily="50" charset="0"/>
                <a:cs typeface="Gotham Book" pitchFamily="50" charset="0"/>
              </a:rPr>
              <a:t>Artwork &amp; Community </a:t>
            </a:r>
          </a:p>
        </p:txBody>
      </p:sp>
      <p:cxnSp>
        <p:nvCxnSpPr>
          <p:cNvPr id="18" name="Straight Connector 20">
            <a:extLst>
              <a:ext uri="{FF2B5EF4-FFF2-40B4-BE49-F238E27FC236}">
                <a16:creationId xmlns:a16="http://schemas.microsoft.com/office/drawing/2014/main" id="{6DA411FE-4717-48E3-AAC7-CC4A9CF0D74E}"/>
              </a:ext>
            </a:extLst>
          </p:cNvPr>
          <p:cNvCxnSpPr>
            <a:cxnSpLocks/>
          </p:cNvCxnSpPr>
          <p:nvPr/>
        </p:nvCxnSpPr>
        <p:spPr>
          <a:xfrm>
            <a:off x="7518462" y="2815648"/>
            <a:ext cx="0" cy="2911532"/>
          </a:xfrm>
          <a:prstGeom prst="line">
            <a:avLst/>
          </a:prstGeom>
          <a:ln w="6350">
            <a:solidFill>
              <a:schemeClr val="accent1">
                <a:lumMod val="60000"/>
                <a:lumOff val="40000"/>
                <a:alpha val="50196"/>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64">
            <a:extLst>
              <a:ext uri="{FF2B5EF4-FFF2-40B4-BE49-F238E27FC236}">
                <a16:creationId xmlns:a16="http://schemas.microsoft.com/office/drawing/2014/main" id="{7D7E64B4-4165-4753-9CEB-5118CABDBC92}"/>
              </a:ext>
            </a:extLst>
          </p:cNvPr>
          <p:cNvSpPr/>
          <p:nvPr/>
        </p:nvSpPr>
        <p:spPr>
          <a:xfrm rot="16200000">
            <a:off x="-934198" y="4086249"/>
            <a:ext cx="2927295" cy="341641"/>
          </a:xfrm>
          <a:prstGeom prst="roundRect">
            <a:avLst>
              <a:gd name="adj" fmla="val 6909"/>
            </a:avLst>
          </a:prstGeom>
          <a:solidFill>
            <a:srgbClr val="FEF9FB"/>
          </a:solidFill>
          <a:ln>
            <a:solidFill>
              <a:schemeClr val="accent1"/>
            </a:solidFill>
          </a:ln>
        </p:spPr>
        <p:txBody>
          <a:bodyPr vert="horz" lIns="91440" tIns="36000" rIns="91440" bIns="36000" rtlCol="0" anchor="ctr">
            <a:noAutofit/>
          </a:bodyPr>
          <a:lstStyle/>
          <a:p>
            <a:pPr algn="ctr"/>
            <a:r>
              <a:rPr lang="de-CH" sz="1000" b="1" dirty="0"/>
              <a:t>Market Entrance Phases</a:t>
            </a:r>
          </a:p>
        </p:txBody>
      </p:sp>
      <p:sp>
        <p:nvSpPr>
          <p:cNvPr id="20" name="Rectangle 63">
            <a:extLst>
              <a:ext uri="{FF2B5EF4-FFF2-40B4-BE49-F238E27FC236}">
                <a16:creationId xmlns:a16="http://schemas.microsoft.com/office/drawing/2014/main" id="{7FB6AE3E-67EE-4731-930F-4AA68B3E3F17}"/>
              </a:ext>
            </a:extLst>
          </p:cNvPr>
          <p:cNvSpPr/>
          <p:nvPr/>
        </p:nvSpPr>
        <p:spPr>
          <a:xfrm>
            <a:off x="2549655" y="2852522"/>
            <a:ext cx="1599828" cy="554907"/>
          </a:xfrm>
          <a:prstGeom prst="roundRect">
            <a:avLst>
              <a:gd name="adj" fmla="val 2682"/>
            </a:avLst>
          </a:prstGeom>
          <a:solidFill>
            <a:schemeClr val="bg1"/>
          </a:solidFill>
          <a:ln>
            <a:solidFill>
              <a:schemeClr val="bg1">
                <a:lumMod val="65000"/>
              </a:schemeClr>
            </a:solidFill>
          </a:ln>
        </p:spPr>
        <p:txBody>
          <a:bodyPr wrap="square" lIns="36000" tIns="36000" rIns="36000" bIns="36000">
            <a:noAutofit/>
          </a:bodyPr>
          <a:lstStyle/>
          <a:p>
            <a:pPr marL="87313" indent="-87313">
              <a:buClr>
                <a:schemeClr val="accent1"/>
              </a:buClr>
              <a:buFont typeface="Arial" panose="020B0604020202020204" pitchFamily="34" charset="0"/>
              <a:buChar char="•"/>
            </a:pPr>
            <a:endParaRPr lang="de-CH" sz="700" dirty="0">
              <a:solidFill>
                <a:schemeClr val="dk1"/>
              </a:solidFill>
            </a:endParaRPr>
          </a:p>
        </p:txBody>
      </p:sp>
      <p:sp>
        <p:nvSpPr>
          <p:cNvPr id="21" name="Rectangle 10">
            <a:extLst>
              <a:ext uri="{FF2B5EF4-FFF2-40B4-BE49-F238E27FC236}">
                <a16:creationId xmlns:a16="http://schemas.microsoft.com/office/drawing/2014/main" id="{D26A70A6-55B0-4287-8FD2-8707C46B76A2}"/>
              </a:ext>
            </a:extLst>
          </p:cNvPr>
          <p:cNvSpPr/>
          <p:nvPr/>
        </p:nvSpPr>
        <p:spPr>
          <a:xfrm>
            <a:off x="2626769" y="2865577"/>
            <a:ext cx="1522713" cy="546303"/>
          </a:xfrm>
          <a:prstGeom prst="rect">
            <a:avLst/>
          </a:prstGeom>
        </p:spPr>
        <p:txBody>
          <a:bodyPr wrap="square" lIns="36000">
            <a:spAutoFit/>
          </a:bodyPr>
          <a:lstStyle/>
          <a:p>
            <a:pPr>
              <a:spcAft>
                <a:spcPts val="300"/>
              </a:spcAft>
              <a:buClr>
                <a:schemeClr val="accent1"/>
              </a:buClr>
            </a:pPr>
            <a:r>
              <a:rPr lang="en-US" sz="900" b="1" dirty="0">
                <a:solidFill>
                  <a:schemeClr val="accent1"/>
                </a:solidFill>
              </a:rPr>
              <a:t>Workshop</a:t>
            </a:r>
          </a:p>
          <a:p>
            <a:pPr>
              <a:spcAft>
                <a:spcPts val="300"/>
              </a:spcAft>
              <a:buClr>
                <a:schemeClr val="accent1"/>
              </a:buClr>
            </a:pPr>
            <a:r>
              <a:rPr lang="en-US" sz="900" dirty="0">
                <a:solidFill>
                  <a:schemeClr val="dk1"/>
                </a:solidFill>
              </a:rPr>
              <a:t>Define and outline NFT roadmap  </a:t>
            </a:r>
          </a:p>
        </p:txBody>
      </p:sp>
      <p:sp>
        <p:nvSpPr>
          <p:cNvPr id="22" name="Textfeld 7">
            <a:extLst>
              <a:ext uri="{FF2B5EF4-FFF2-40B4-BE49-F238E27FC236}">
                <a16:creationId xmlns:a16="http://schemas.microsoft.com/office/drawing/2014/main" id="{56E58678-06A0-4935-AEF8-27AF1E6B91DF}"/>
              </a:ext>
            </a:extLst>
          </p:cNvPr>
          <p:cNvSpPr txBox="1"/>
          <p:nvPr/>
        </p:nvSpPr>
        <p:spPr>
          <a:xfrm>
            <a:off x="3865049" y="2370795"/>
            <a:ext cx="572525" cy="1633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de-DE" sz="600" b="1" dirty="0">
                <a:latin typeface="Gotham Book" pitchFamily="50" charset="0"/>
                <a:cs typeface="Gotham Book" pitchFamily="50" charset="0"/>
              </a:rPr>
              <a:t>20.07.</a:t>
            </a:r>
          </a:p>
        </p:txBody>
      </p:sp>
      <p:cxnSp>
        <p:nvCxnSpPr>
          <p:cNvPr id="23" name="Gerader Verbinder 76">
            <a:extLst>
              <a:ext uri="{FF2B5EF4-FFF2-40B4-BE49-F238E27FC236}">
                <a16:creationId xmlns:a16="http://schemas.microsoft.com/office/drawing/2014/main" id="{D8C95B1F-30F8-4E6E-887A-32BE50D9AFDD}"/>
              </a:ext>
            </a:extLst>
          </p:cNvPr>
          <p:cNvCxnSpPr>
            <a:cxnSpLocks/>
          </p:cNvCxnSpPr>
          <p:nvPr/>
        </p:nvCxnSpPr>
        <p:spPr>
          <a:xfrm>
            <a:off x="4151313" y="2740467"/>
            <a:ext cx="0" cy="29708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Gleichschenkliges Dreieck 77">
            <a:extLst>
              <a:ext uri="{FF2B5EF4-FFF2-40B4-BE49-F238E27FC236}">
                <a16:creationId xmlns:a16="http://schemas.microsoft.com/office/drawing/2014/main" id="{7D84EF2D-9B37-482C-8FE3-25DC2065F92F}"/>
              </a:ext>
            </a:extLst>
          </p:cNvPr>
          <p:cNvSpPr/>
          <p:nvPr/>
        </p:nvSpPr>
        <p:spPr>
          <a:xfrm rot="10800000">
            <a:off x="4041698" y="2588054"/>
            <a:ext cx="219229" cy="1747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de-DE" sz="1100" dirty="0"/>
          </a:p>
        </p:txBody>
      </p:sp>
      <p:cxnSp>
        <p:nvCxnSpPr>
          <p:cNvPr id="25" name="Straight Connector 20">
            <a:extLst>
              <a:ext uri="{FF2B5EF4-FFF2-40B4-BE49-F238E27FC236}">
                <a16:creationId xmlns:a16="http://schemas.microsoft.com/office/drawing/2014/main" id="{4313D3FC-0AB8-45E2-BEE5-CF9B2B410F95}"/>
              </a:ext>
            </a:extLst>
          </p:cNvPr>
          <p:cNvCxnSpPr>
            <a:cxnSpLocks/>
          </p:cNvCxnSpPr>
          <p:nvPr/>
        </p:nvCxnSpPr>
        <p:spPr>
          <a:xfrm flipH="1">
            <a:off x="9855314" y="2815648"/>
            <a:ext cx="1" cy="2911532"/>
          </a:xfrm>
          <a:prstGeom prst="line">
            <a:avLst/>
          </a:prstGeom>
          <a:ln w="6350">
            <a:solidFill>
              <a:schemeClr val="accent1">
                <a:lumMod val="60000"/>
                <a:lumOff val="40000"/>
                <a:alpha val="50196"/>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feld 7">
            <a:extLst>
              <a:ext uri="{FF2B5EF4-FFF2-40B4-BE49-F238E27FC236}">
                <a16:creationId xmlns:a16="http://schemas.microsoft.com/office/drawing/2014/main" id="{1D1905FE-3CC0-4877-8FDE-3F3449B24077}"/>
              </a:ext>
            </a:extLst>
          </p:cNvPr>
          <p:cNvSpPr txBox="1"/>
          <p:nvPr/>
        </p:nvSpPr>
        <p:spPr>
          <a:xfrm>
            <a:off x="9421095" y="2082648"/>
            <a:ext cx="865958" cy="2438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de-CH" sz="800" b="1" dirty="0">
                <a:latin typeface="Gotham Book" pitchFamily="50" charset="0"/>
                <a:cs typeface="Gotham Book" pitchFamily="50" charset="0"/>
              </a:rPr>
              <a:t>Go-Live </a:t>
            </a:r>
            <a:endParaRPr lang="de-DE" sz="800" b="1" dirty="0">
              <a:latin typeface="Gotham Book" pitchFamily="50" charset="0"/>
              <a:cs typeface="Gotham Book" pitchFamily="50" charset="0"/>
            </a:endParaRPr>
          </a:p>
        </p:txBody>
      </p:sp>
      <p:sp>
        <p:nvSpPr>
          <p:cNvPr id="27" name="Textfeld 7">
            <a:extLst>
              <a:ext uri="{FF2B5EF4-FFF2-40B4-BE49-F238E27FC236}">
                <a16:creationId xmlns:a16="http://schemas.microsoft.com/office/drawing/2014/main" id="{39BE8016-DD14-4F33-8845-7E59E45CB7A5}"/>
              </a:ext>
            </a:extLst>
          </p:cNvPr>
          <p:cNvSpPr txBox="1"/>
          <p:nvPr/>
        </p:nvSpPr>
        <p:spPr>
          <a:xfrm>
            <a:off x="9421095" y="2358359"/>
            <a:ext cx="865958" cy="17486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de-DE" sz="600" b="1" dirty="0">
                <a:latin typeface="Gotham Book" pitchFamily="50" charset="0"/>
                <a:cs typeface="Gotham Book" pitchFamily="50" charset="0"/>
              </a:rPr>
              <a:t>Q4</a:t>
            </a:r>
          </a:p>
        </p:txBody>
      </p:sp>
      <p:sp>
        <p:nvSpPr>
          <p:cNvPr id="28" name="Gleichschenkliges Dreieck 84">
            <a:extLst>
              <a:ext uri="{FF2B5EF4-FFF2-40B4-BE49-F238E27FC236}">
                <a16:creationId xmlns:a16="http://schemas.microsoft.com/office/drawing/2014/main" id="{5FDC78E6-F611-4CCA-B134-FE983BC35360}"/>
              </a:ext>
            </a:extLst>
          </p:cNvPr>
          <p:cNvSpPr/>
          <p:nvPr/>
        </p:nvSpPr>
        <p:spPr>
          <a:xfrm rot="10800000">
            <a:off x="9744460" y="2588054"/>
            <a:ext cx="219229" cy="17486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de-DE" sz="1100" dirty="0"/>
          </a:p>
        </p:txBody>
      </p:sp>
      <p:sp>
        <p:nvSpPr>
          <p:cNvPr id="30" name="Rectangle 10">
            <a:extLst>
              <a:ext uri="{FF2B5EF4-FFF2-40B4-BE49-F238E27FC236}">
                <a16:creationId xmlns:a16="http://schemas.microsoft.com/office/drawing/2014/main" id="{479B7304-ECA4-4112-BADB-5B1254E405B5}"/>
              </a:ext>
            </a:extLst>
          </p:cNvPr>
          <p:cNvSpPr/>
          <p:nvPr/>
        </p:nvSpPr>
        <p:spPr>
          <a:xfrm>
            <a:off x="4487813" y="5094314"/>
            <a:ext cx="4788923" cy="524061"/>
          </a:xfrm>
          <a:prstGeom prst="roundRect">
            <a:avLst>
              <a:gd name="adj" fmla="val 2460"/>
            </a:avLst>
          </a:prstGeom>
          <a:solidFill>
            <a:schemeClr val="bg1"/>
          </a:solidFill>
          <a:ln>
            <a:solidFill>
              <a:schemeClr val="bg1">
                <a:lumMod val="65000"/>
              </a:schemeClr>
            </a:solidFill>
          </a:ln>
        </p:spPr>
        <p:txBody>
          <a:bodyPr wrap="square" lIns="36000" tIns="36000" rIns="36000" bIns="36000">
            <a:noAutofit/>
          </a:bodyPr>
          <a:lstStyle/>
          <a:p>
            <a:pPr>
              <a:buClr>
                <a:schemeClr val="accent1"/>
              </a:buClr>
            </a:pPr>
            <a:r>
              <a:rPr lang="en-US" sz="900" b="1" dirty="0">
                <a:solidFill>
                  <a:schemeClr val="accent1"/>
                </a:solidFill>
              </a:rPr>
              <a:t>Go-to-market</a:t>
            </a:r>
          </a:p>
          <a:p>
            <a:pPr marL="87313" indent="-87313">
              <a:buClr>
                <a:schemeClr val="accent1"/>
              </a:buClr>
              <a:buFont typeface="Arial" panose="020B0604020202020204" pitchFamily="34" charset="0"/>
              <a:buChar char="•"/>
            </a:pPr>
            <a:r>
              <a:rPr lang="en-US" sz="900" dirty="0">
                <a:solidFill>
                  <a:schemeClr val="dk1"/>
                </a:solidFill>
              </a:rPr>
              <a:t>Art/Artwork</a:t>
            </a:r>
          </a:p>
          <a:p>
            <a:pPr marL="87313" indent="-87313">
              <a:buClr>
                <a:schemeClr val="accent1"/>
              </a:buClr>
              <a:buFont typeface="Arial" panose="020B0604020202020204" pitchFamily="34" charset="0"/>
              <a:buChar char="•"/>
            </a:pPr>
            <a:r>
              <a:rPr lang="en-US" sz="900" dirty="0">
                <a:solidFill>
                  <a:schemeClr val="dk1"/>
                </a:solidFill>
              </a:rPr>
              <a:t>Community Building – Curation </a:t>
            </a:r>
          </a:p>
          <a:p>
            <a:pPr>
              <a:buClr>
                <a:schemeClr val="accent1"/>
              </a:buClr>
            </a:pPr>
            <a:endParaRPr lang="en-US" sz="900" dirty="0">
              <a:solidFill>
                <a:schemeClr val="dk1"/>
              </a:solidFill>
            </a:endParaRPr>
          </a:p>
        </p:txBody>
      </p:sp>
      <p:cxnSp>
        <p:nvCxnSpPr>
          <p:cNvPr id="31" name="Straight Connector 20">
            <a:extLst>
              <a:ext uri="{FF2B5EF4-FFF2-40B4-BE49-F238E27FC236}">
                <a16:creationId xmlns:a16="http://schemas.microsoft.com/office/drawing/2014/main" id="{E793CB16-89DA-49BE-B09C-7F504AEF557F}"/>
              </a:ext>
            </a:extLst>
          </p:cNvPr>
          <p:cNvCxnSpPr>
            <a:cxnSpLocks/>
          </p:cNvCxnSpPr>
          <p:nvPr/>
        </p:nvCxnSpPr>
        <p:spPr>
          <a:xfrm>
            <a:off x="9242683" y="2815648"/>
            <a:ext cx="0" cy="2911532"/>
          </a:xfrm>
          <a:prstGeom prst="line">
            <a:avLst/>
          </a:prstGeom>
          <a:ln w="6350">
            <a:solidFill>
              <a:schemeClr val="accent1">
                <a:lumMod val="60000"/>
                <a:lumOff val="40000"/>
                <a:alpha val="50196"/>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20">
            <a:extLst>
              <a:ext uri="{FF2B5EF4-FFF2-40B4-BE49-F238E27FC236}">
                <a16:creationId xmlns:a16="http://schemas.microsoft.com/office/drawing/2014/main" id="{5278093B-AFF4-4599-B31F-65E3EE37E8F4}"/>
              </a:ext>
            </a:extLst>
          </p:cNvPr>
          <p:cNvCxnSpPr>
            <a:cxnSpLocks/>
          </p:cNvCxnSpPr>
          <p:nvPr/>
        </p:nvCxnSpPr>
        <p:spPr>
          <a:xfrm>
            <a:off x="5737294" y="2815648"/>
            <a:ext cx="0" cy="2932179"/>
          </a:xfrm>
          <a:prstGeom prst="line">
            <a:avLst/>
          </a:prstGeom>
          <a:ln w="6350">
            <a:solidFill>
              <a:schemeClr val="accent1">
                <a:lumMod val="60000"/>
                <a:lumOff val="40000"/>
                <a:alpha val="50196"/>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feld 7">
            <a:extLst>
              <a:ext uri="{FF2B5EF4-FFF2-40B4-BE49-F238E27FC236}">
                <a16:creationId xmlns:a16="http://schemas.microsoft.com/office/drawing/2014/main" id="{3452BBD0-843D-4C31-8326-A86D5119F1E8}"/>
              </a:ext>
            </a:extLst>
          </p:cNvPr>
          <p:cNvSpPr txBox="1"/>
          <p:nvPr/>
        </p:nvSpPr>
        <p:spPr>
          <a:xfrm>
            <a:off x="3199423" y="2073057"/>
            <a:ext cx="1849298" cy="31057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00" b="1" dirty="0">
                <a:latin typeface="Gotham Book" pitchFamily="50" charset="0"/>
                <a:cs typeface="Gotham Book" pitchFamily="50" charset="0"/>
              </a:rPr>
              <a:t>P</a:t>
            </a:r>
            <a:r>
              <a:rPr lang="de-DE" sz="800" b="1" dirty="0" err="1">
                <a:latin typeface="Gotham Book" pitchFamily="50" charset="0"/>
                <a:cs typeface="Gotham Book" pitchFamily="50" charset="0"/>
              </a:rPr>
              <a:t>roduct</a:t>
            </a:r>
            <a:r>
              <a:rPr lang="de-DE" sz="800" b="1" dirty="0">
                <a:latin typeface="Gotham Book" pitchFamily="50" charset="0"/>
                <a:cs typeface="Gotham Book" pitchFamily="50" charset="0"/>
              </a:rPr>
              <a:t> Roadmap</a:t>
            </a:r>
          </a:p>
        </p:txBody>
      </p:sp>
      <p:cxnSp>
        <p:nvCxnSpPr>
          <p:cNvPr id="34" name="Gerader Verbinder 101">
            <a:extLst>
              <a:ext uri="{FF2B5EF4-FFF2-40B4-BE49-F238E27FC236}">
                <a16:creationId xmlns:a16="http://schemas.microsoft.com/office/drawing/2014/main" id="{974837B9-A669-4D97-A3DE-2583157EC936}"/>
              </a:ext>
            </a:extLst>
          </p:cNvPr>
          <p:cNvCxnSpPr>
            <a:cxnSpLocks/>
          </p:cNvCxnSpPr>
          <p:nvPr/>
        </p:nvCxnSpPr>
        <p:spPr>
          <a:xfrm>
            <a:off x="2480018" y="2734001"/>
            <a:ext cx="0" cy="298671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Gleichschenkliges Dreieck 102">
            <a:extLst>
              <a:ext uri="{FF2B5EF4-FFF2-40B4-BE49-F238E27FC236}">
                <a16:creationId xmlns:a16="http://schemas.microsoft.com/office/drawing/2014/main" id="{A8BA6323-2278-4004-911B-3094DD8706B5}"/>
              </a:ext>
            </a:extLst>
          </p:cNvPr>
          <p:cNvSpPr/>
          <p:nvPr/>
        </p:nvSpPr>
        <p:spPr>
          <a:xfrm rot="10800000">
            <a:off x="2370402" y="2581588"/>
            <a:ext cx="219229" cy="1747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de-DE" sz="1100" dirty="0"/>
          </a:p>
        </p:txBody>
      </p:sp>
      <p:sp>
        <p:nvSpPr>
          <p:cNvPr id="37" name="Textfeld 7">
            <a:extLst>
              <a:ext uri="{FF2B5EF4-FFF2-40B4-BE49-F238E27FC236}">
                <a16:creationId xmlns:a16="http://schemas.microsoft.com/office/drawing/2014/main" id="{CAAEBDA8-5DC0-4278-A4E9-54996D5ED360}"/>
              </a:ext>
            </a:extLst>
          </p:cNvPr>
          <p:cNvSpPr txBox="1"/>
          <p:nvPr/>
        </p:nvSpPr>
        <p:spPr>
          <a:xfrm>
            <a:off x="1879332" y="2090308"/>
            <a:ext cx="1682693" cy="31057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800" b="1" dirty="0">
                <a:latin typeface="Gotham Book" pitchFamily="50" charset="0"/>
                <a:cs typeface="Gotham Book" pitchFamily="50" charset="0"/>
              </a:rPr>
              <a:t>P</a:t>
            </a:r>
            <a:r>
              <a:rPr lang="de-DE" sz="800" b="1" dirty="0">
                <a:latin typeface="Gotham Book" pitchFamily="50" charset="0"/>
                <a:cs typeface="Gotham Book" pitchFamily="50" charset="0"/>
              </a:rPr>
              <a:t>roject Kick-Off</a:t>
            </a:r>
          </a:p>
        </p:txBody>
      </p:sp>
      <p:cxnSp>
        <p:nvCxnSpPr>
          <p:cNvPr id="39" name="Gerader Verbinder 108">
            <a:extLst>
              <a:ext uri="{FF2B5EF4-FFF2-40B4-BE49-F238E27FC236}">
                <a16:creationId xmlns:a16="http://schemas.microsoft.com/office/drawing/2014/main" id="{BEC466F7-38BB-447E-8870-2EEA6C28F543}"/>
              </a:ext>
            </a:extLst>
          </p:cNvPr>
          <p:cNvCxnSpPr>
            <a:cxnSpLocks/>
          </p:cNvCxnSpPr>
          <p:nvPr/>
        </p:nvCxnSpPr>
        <p:spPr>
          <a:xfrm>
            <a:off x="9855314" y="2740467"/>
            <a:ext cx="0" cy="298671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Rectangle 10">
            <a:extLst>
              <a:ext uri="{FF2B5EF4-FFF2-40B4-BE49-F238E27FC236}">
                <a16:creationId xmlns:a16="http://schemas.microsoft.com/office/drawing/2014/main" id="{7A8839B2-9A0B-4D90-88BE-AFDA47B64B42}"/>
              </a:ext>
            </a:extLst>
          </p:cNvPr>
          <p:cNvSpPr/>
          <p:nvPr/>
        </p:nvSpPr>
        <p:spPr>
          <a:xfrm>
            <a:off x="4212445" y="3518325"/>
            <a:ext cx="5572578" cy="898567"/>
          </a:xfrm>
          <a:prstGeom prst="roundRect">
            <a:avLst>
              <a:gd name="adj" fmla="val 2460"/>
            </a:avLst>
          </a:prstGeom>
          <a:solidFill>
            <a:schemeClr val="bg1"/>
          </a:solidFill>
          <a:ln>
            <a:solidFill>
              <a:schemeClr val="bg1">
                <a:lumMod val="65000"/>
              </a:schemeClr>
            </a:solidFill>
          </a:ln>
        </p:spPr>
        <p:txBody>
          <a:bodyPr wrap="square" lIns="36000" tIns="36000" rIns="36000" bIns="36000">
            <a:noAutofit/>
          </a:bodyPr>
          <a:lstStyle/>
          <a:p>
            <a:pPr marL="88900" defTabSz="457200">
              <a:buClr>
                <a:srgbClr val="E60050"/>
              </a:buClr>
            </a:pPr>
            <a:r>
              <a:rPr lang="de-CH" sz="900" b="1" dirty="0">
                <a:solidFill>
                  <a:schemeClr val="accent1"/>
                </a:solidFill>
              </a:rPr>
              <a:t>Implementation</a:t>
            </a:r>
          </a:p>
          <a:p>
            <a:pPr marL="176213" indent="-87313" defTabSz="457200">
              <a:buClr>
                <a:srgbClr val="E60050"/>
              </a:buClr>
              <a:buFont typeface="Arial" panose="020B0604020202020204" pitchFamily="34" charset="0"/>
              <a:buChar char="•"/>
            </a:pPr>
            <a:r>
              <a:rPr lang="de-CH" sz="900" dirty="0"/>
              <a:t>Desk-top research regarding</a:t>
            </a:r>
          </a:p>
          <a:p>
            <a:pPr marL="347663" lvl="1" indent="-171450" defTabSz="457200">
              <a:buFont typeface="Symbol" panose="05050102010706020507" pitchFamily="18" charset="2"/>
              <a:buChar char="-"/>
            </a:pPr>
            <a:r>
              <a:rPr lang="de-CH" sz="900" dirty="0"/>
              <a:t>Features</a:t>
            </a:r>
          </a:p>
          <a:p>
            <a:pPr marL="347663" lvl="1" indent="-171450" defTabSz="457200">
              <a:buFont typeface="Symbol" panose="05050102010706020507" pitchFamily="18" charset="2"/>
              <a:buChar char="-"/>
            </a:pPr>
            <a:r>
              <a:rPr lang="en-US" sz="900" dirty="0"/>
              <a:t>Market adoption</a:t>
            </a:r>
            <a:endParaRPr lang="de-CH" sz="900" dirty="0"/>
          </a:p>
          <a:p>
            <a:pPr marL="176213" indent="-87313" defTabSz="457200">
              <a:buClr>
                <a:srgbClr val="E60050"/>
              </a:buClr>
              <a:buFont typeface="Arial" panose="020B0604020202020204" pitchFamily="34" charset="0"/>
              <a:buChar char="•"/>
            </a:pPr>
            <a:r>
              <a:rPr lang="en-US" sz="900" dirty="0"/>
              <a:t>Customer survey evaluation</a:t>
            </a:r>
            <a:endParaRPr lang="de-CH" sz="900" dirty="0"/>
          </a:p>
          <a:p>
            <a:pPr marL="176213" indent="-87313" defTabSz="457200">
              <a:buClr>
                <a:srgbClr val="E60050"/>
              </a:buClr>
              <a:buFont typeface="Arial" panose="020B0604020202020204" pitchFamily="34" charset="0"/>
              <a:buChar char="•"/>
            </a:pPr>
            <a:r>
              <a:rPr lang="en-US" sz="900" dirty="0"/>
              <a:t>Recommendation</a:t>
            </a:r>
            <a:endParaRPr lang="de-CH" sz="900" dirty="0"/>
          </a:p>
        </p:txBody>
      </p:sp>
      <p:sp>
        <p:nvSpPr>
          <p:cNvPr id="49" name="Rectangle 10">
            <a:extLst>
              <a:ext uri="{FF2B5EF4-FFF2-40B4-BE49-F238E27FC236}">
                <a16:creationId xmlns:a16="http://schemas.microsoft.com/office/drawing/2014/main" id="{B3AAC72A-105C-512C-E057-5215506AF67F}"/>
              </a:ext>
            </a:extLst>
          </p:cNvPr>
          <p:cNvSpPr/>
          <p:nvPr/>
        </p:nvSpPr>
        <p:spPr>
          <a:xfrm>
            <a:off x="6752651" y="4489657"/>
            <a:ext cx="1440000" cy="254228"/>
          </a:xfrm>
          <a:prstGeom prst="roundRect">
            <a:avLst>
              <a:gd name="adj" fmla="val 2460"/>
            </a:avLst>
          </a:prstGeom>
          <a:solidFill>
            <a:schemeClr val="bg1"/>
          </a:solidFill>
          <a:ln>
            <a:solidFill>
              <a:schemeClr val="bg1">
                <a:lumMod val="65000"/>
              </a:schemeClr>
            </a:solidFill>
          </a:ln>
        </p:spPr>
        <p:txBody>
          <a:bodyPr wrap="square" lIns="36000" tIns="36000" rIns="36000" bIns="36000" anchor="ctr">
            <a:noAutofit/>
          </a:bodyPr>
          <a:lstStyle/>
          <a:p>
            <a:pPr algn="ctr" defTabSz="457200">
              <a:buClr>
                <a:srgbClr val="E60050"/>
              </a:buClr>
            </a:pPr>
            <a:r>
              <a:rPr lang="de-CH" sz="900" b="1" dirty="0" err="1">
                <a:solidFill>
                  <a:schemeClr val="accent1"/>
                </a:solidFill>
              </a:rPr>
              <a:t>Testing</a:t>
            </a:r>
            <a:r>
              <a:rPr lang="de-CH" sz="900" b="1" dirty="0">
                <a:solidFill>
                  <a:schemeClr val="accent1"/>
                </a:solidFill>
              </a:rPr>
              <a:t> &amp; Integration</a:t>
            </a:r>
          </a:p>
        </p:txBody>
      </p:sp>
      <p:sp>
        <p:nvSpPr>
          <p:cNvPr id="50" name="Rectangle 10">
            <a:extLst>
              <a:ext uri="{FF2B5EF4-FFF2-40B4-BE49-F238E27FC236}">
                <a16:creationId xmlns:a16="http://schemas.microsoft.com/office/drawing/2014/main" id="{5B68C092-91BB-4DCA-A312-CB888C8E8BDE}"/>
              </a:ext>
            </a:extLst>
          </p:cNvPr>
          <p:cNvSpPr/>
          <p:nvPr/>
        </p:nvSpPr>
        <p:spPr>
          <a:xfrm>
            <a:off x="8269453" y="4485633"/>
            <a:ext cx="1525776" cy="254228"/>
          </a:xfrm>
          <a:prstGeom prst="roundRect">
            <a:avLst>
              <a:gd name="adj" fmla="val 2460"/>
            </a:avLst>
          </a:prstGeom>
          <a:solidFill>
            <a:schemeClr val="bg1"/>
          </a:solidFill>
          <a:ln>
            <a:solidFill>
              <a:schemeClr val="bg1">
                <a:lumMod val="65000"/>
              </a:schemeClr>
            </a:solidFill>
          </a:ln>
        </p:spPr>
        <p:txBody>
          <a:bodyPr wrap="square" lIns="36000" tIns="36000" rIns="36000" bIns="36000" anchor="ctr">
            <a:noAutofit/>
          </a:bodyPr>
          <a:lstStyle/>
          <a:p>
            <a:pPr algn="ctr" defTabSz="457200">
              <a:buClr>
                <a:srgbClr val="E60050"/>
              </a:buClr>
            </a:pPr>
            <a:r>
              <a:rPr lang="de-CH" sz="900" b="1" dirty="0">
                <a:solidFill>
                  <a:schemeClr val="accent1"/>
                </a:solidFill>
              </a:rPr>
              <a:t>Release &amp; </a:t>
            </a:r>
            <a:r>
              <a:rPr lang="de-CH" sz="900" b="1" dirty="0" err="1">
                <a:solidFill>
                  <a:schemeClr val="accent1"/>
                </a:solidFill>
              </a:rPr>
              <a:t>Deployment</a:t>
            </a:r>
            <a:endParaRPr lang="de-CH" sz="900" b="1" dirty="0">
              <a:solidFill>
                <a:schemeClr val="accent1"/>
              </a:solidFill>
            </a:endParaRPr>
          </a:p>
        </p:txBody>
      </p:sp>
      <p:sp>
        <p:nvSpPr>
          <p:cNvPr id="51" name="Rectangle 10">
            <a:extLst>
              <a:ext uri="{FF2B5EF4-FFF2-40B4-BE49-F238E27FC236}">
                <a16:creationId xmlns:a16="http://schemas.microsoft.com/office/drawing/2014/main" id="{0213C2FC-CD13-E1FA-45D9-AB7E909BD3C0}"/>
              </a:ext>
            </a:extLst>
          </p:cNvPr>
          <p:cNvSpPr/>
          <p:nvPr/>
        </p:nvSpPr>
        <p:spPr>
          <a:xfrm>
            <a:off x="9973818" y="2979716"/>
            <a:ext cx="1467477" cy="2638659"/>
          </a:xfrm>
          <a:prstGeom prst="roundRect">
            <a:avLst>
              <a:gd name="adj" fmla="val 2460"/>
            </a:avLst>
          </a:prstGeom>
          <a:solidFill>
            <a:schemeClr val="bg1">
              <a:lumMod val="85000"/>
            </a:schemeClr>
          </a:solidFill>
          <a:ln>
            <a:solidFill>
              <a:schemeClr val="bg1">
                <a:lumMod val="65000"/>
              </a:schemeClr>
            </a:solidFill>
          </a:ln>
        </p:spPr>
        <p:txBody>
          <a:bodyPr wrap="square" lIns="36000" tIns="36000" rIns="36000" bIns="36000" anchor="ctr">
            <a:noAutofit/>
          </a:bodyPr>
          <a:lstStyle/>
          <a:p>
            <a:pPr marL="88900" defTabSz="457200">
              <a:buClr>
                <a:srgbClr val="E60050"/>
              </a:buClr>
            </a:pPr>
            <a:r>
              <a:rPr lang="en-US" sz="1100" dirty="0"/>
              <a:t>Implementation of other routes based on the envisioned and prioritized roadmap</a:t>
            </a:r>
          </a:p>
        </p:txBody>
      </p:sp>
    </p:spTree>
    <p:extLst>
      <p:ext uri="{BB962C8B-B14F-4D97-AF65-F5344CB8AC3E}">
        <p14:creationId xmlns:p14="http://schemas.microsoft.com/office/powerpoint/2010/main" val="54213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D89FA3F-AC32-F14C-BCA9-42A27B1CDD8E}"/>
              </a:ext>
            </a:extLst>
          </p:cNvPr>
          <p:cNvSpPr>
            <a:spLocks noGrp="1"/>
          </p:cNvSpPr>
          <p:nvPr>
            <p:ph type="sldNum" sz="quarter" idx="10"/>
          </p:nvPr>
        </p:nvSpPr>
        <p:spPr/>
        <p:txBody>
          <a:bodyPr/>
          <a:lstStyle/>
          <a:p>
            <a:fld id="{49096D1E-A892-46F4-B423-582F2ECF1F4A}" type="slidenum">
              <a:rPr lang="de-CH" smtClean="0"/>
              <a:pPr/>
              <a:t>3</a:t>
            </a:fld>
            <a:endParaRPr lang="de-CH"/>
          </a:p>
        </p:txBody>
      </p:sp>
      <p:sp>
        <p:nvSpPr>
          <p:cNvPr id="43" name="Rechteck 42">
            <a:extLst>
              <a:ext uri="{FF2B5EF4-FFF2-40B4-BE49-F238E27FC236}">
                <a16:creationId xmlns:a16="http://schemas.microsoft.com/office/drawing/2014/main" id="{C4C0A4E3-6AF7-744F-9BB4-BCF93A1B4AB0}"/>
              </a:ext>
            </a:extLst>
          </p:cNvPr>
          <p:cNvSpPr/>
          <p:nvPr/>
        </p:nvSpPr>
        <p:spPr>
          <a:xfrm>
            <a:off x="731520" y="2151670"/>
            <a:ext cx="3703320" cy="4197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platzhalter 3">
            <a:extLst>
              <a:ext uri="{FF2B5EF4-FFF2-40B4-BE49-F238E27FC236}">
                <a16:creationId xmlns:a16="http://schemas.microsoft.com/office/drawing/2014/main" id="{1F7CC127-A434-AA46-8976-D3384760E55F}"/>
              </a:ext>
            </a:extLst>
          </p:cNvPr>
          <p:cNvSpPr txBox="1">
            <a:spLocks/>
          </p:cNvSpPr>
          <p:nvPr/>
        </p:nvSpPr>
        <p:spPr>
          <a:xfrm>
            <a:off x="765693" y="1539577"/>
            <a:ext cx="3376539" cy="365125"/>
          </a:xfrm>
          <a:prstGeom prst="rect">
            <a:avLst/>
          </a:prstGeom>
        </p:spPr>
        <p:txBody>
          <a:bodyPr/>
          <a:lstStyle>
            <a:lvl1pPr marL="2286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a:lstStyle>
          <a:p>
            <a:pPr marL="0" indent="0" algn="ctr">
              <a:buNone/>
            </a:pPr>
            <a:r>
              <a:rPr lang="de-DE" sz="1800" err="1">
                <a:latin typeface="+mj-lt"/>
              </a:rPr>
              <a:t>Your</a:t>
            </a:r>
            <a:r>
              <a:rPr lang="de-DE" sz="1800">
                <a:latin typeface="+mj-lt"/>
              </a:rPr>
              <a:t> </a:t>
            </a:r>
            <a:r>
              <a:rPr lang="de-DE" sz="1800" err="1">
                <a:latin typeface="+mj-lt"/>
              </a:rPr>
              <a:t>goals</a:t>
            </a:r>
            <a:r>
              <a:rPr lang="de-DE" sz="1800">
                <a:latin typeface="+mj-lt"/>
              </a:rPr>
              <a:t>:</a:t>
            </a:r>
            <a:endParaRPr lang="de-CH" sz="1800">
              <a:latin typeface="+mj-lt"/>
            </a:endParaRPr>
          </a:p>
        </p:txBody>
      </p:sp>
      <p:sp>
        <p:nvSpPr>
          <p:cNvPr id="45" name="Text Placeholder 7">
            <a:extLst>
              <a:ext uri="{FF2B5EF4-FFF2-40B4-BE49-F238E27FC236}">
                <a16:creationId xmlns:a16="http://schemas.microsoft.com/office/drawing/2014/main" id="{8AF231CA-98B2-9344-8D6C-07AD8F024E59}"/>
              </a:ext>
            </a:extLst>
          </p:cNvPr>
          <p:cNvSpPr txBox="1">
            <a:spLocks/>
          </p:cNvSpPr>
          <p:nvPr/>
        </p:nvSpPr>
        <p:spPr>
          <a:xfrm>
            <a:off x="773097" y="2314483"/>
            <a:ext cx="3647267" cy="3823972"/>
          </a:xfrm>
          <a:prstGeom prst="rect">
            <a:avLst/>
          </a:prstGeom>
        </p:spPr>
        <p:txBody>
          <a:bodyPr lIns="91440" tIns="45720" rIns="91440" bIns="45720" anchor="t"/>
          <a:lstStyle>
            <a:lvl1pPr marL="2286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a:lstStyle>
          <a:p>
            <a:pPr>
              <a:spcAft>
                <a:spcPts val="800"/>
              </a:spcAft>
            </a:pPr>
            <a:r>
              <a:rPr lang="en-US" dirty="0">
                <a:cs typeface="Gotham Medium" pitchFamily="50" charset="0"/>
              </a:rPr>
              <a:t>Engaging and motivating the Bownce community</a:t>
            </a:r>
          </a:p>
          <a:p>
            <a:pPr>
              <a:spcAft>
                <a:spcPts val="800"/>
              </a:spcAft>
            </a:pPr>
            <a:r>
              <a:rPr lang="en-US" dirty="0">
                <a:cs typeface="Gotham Medium" pitchFamily="50" charset="0"/>
              </a:rPr>
              <a:t>Creating identification for Bowncers with selected sports</a:t>
            </a:r>
          </a:p>
          <a:p>
            <a:pPr>
              <a:spcAft>
                <a:spcPts val="800"/>
              </a:spcAft>
            </a:pPr>
            <a:r>
              <a:rPr lang="en-US" dirty="0">
                <a:cs typeface="Gotham Medium" pitchFamily="50" charset="0"/>
              </a:rPr>
              <a:t>Enlarging the Bownce ecosystem with partners from the sports industry (clubs, service providers)</a:t>
            </a:r>
          </a:p>
          <a:p>
            <a:pPr>
              <a:spcAft>
                <a:spcPts val="800"/>
              </a:spcAft>
            </a:pPr>
            <a:r>
              <a:rPr lang="en-US" dirty="0">
                <a:cs typeface="Gotham Medium" pitchFamily="50" charset="0"/>
              </a:rPr>
              <a:t>Bringing additional value to Bowncers</a:t>
            </a:r>
          </a:p>
          <a:p>
            <a:pPr>
              <a:spcAft>
                <a:spcPts val="800"/>
              </a:spcAft>
            </a:pPr>
            <a:r>
              <a:rPr lang="en-US" dirty="0">
                <a:cs typeface="Gotham Medium" pitchFamily="50" charset="0"/>
              </a:rPr>
              <a:t>Creating a collectible that increases in value</a:t>
            </a:r>
          </a:p>
          <a:p>
            <a:pPr>
              <a:spcAft>
                <a:spcPts val="800"/>
              </a:spcAft>
            </a:pPr>
            <a:r>
              <a:rPr lang="en-US" dirty="0">
                <a:cs typeface="Gotham Medium" pitchFamily="50" charset="0"/>
              </a:rPr>
              <a:t>Drive business through </a:t>
            </a:r>
            <a:r>
              <a:rPr lang="en-US" dirty="0" err="1">
                <a:cs typeface="Gotham Medium" pitchFamily="50" charset="0"/>
              </a:rPr>
              <a:t>ad.ons</a:t>
            </a:r>
            <a:endParaRPr lang="en-US" dirty="0">
              <a:cs typeface="Gotham Medium" pitchFamily="50" charset="0"/>
            </a:endParaRPr>
          </a:p>
        </p:txBody>
      </p:sp>
      <p:sp>
        <p:nvSpPr>
          <p:cNvPr id="46" name="Text Placeholder 8">
            <a:extLst>
              <a:ext uri="{FF2B5EF4-FFF2-40B4-BE49-F238E27FC236}">
                <a16:creationId xmlns:a16="http://schemas.microsoft.com/office/drawing/2014/main" id="{75784AF7-0A2A-A048-943C-44E7C8527A7D}"/>
              </a:ext>
            </a:extLst>
          </p:cNvPr>
          <p:cNvSpPr txBox="1">
            <a:spLocks/>
          </p:cNvSpPr>
          <p:nvPr/>
        </p:nvSpPr>
        <p:spPr>
          <a:xfrm>
            <a:off x="5355299" y="1509005"/>
            <a:ext cx="6312445" cy="365125"/>
          </a:xfrm>
          <a:prstGeom prst="rect">
            <a:avLst/>
          </a:prstGeom>
        </p:spPr>
        <p:txBody>
          <a:bodyPr/>
          <a:lstStyle>
            <a:lvl1pPr marL="2286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a:lstStyle>
          <a:p>
            <a:pPr marL="0" indent="0" algn="ctr">
              <a:buNone/>
            </a:pPr>
            <a:r>
              <a:rPr lang="en-US" sz="1800">
                <a:latin typeface="+mj-lt"/>
              </a:rPr>
              <a:t>What we can help you do:</a:t>
            </a:r>
          </a:p>
        </p:txBody>
      </p:sp>
      <p:sp>
        <p:nvSpPr>
          <p:cNvPr id="47" name="Textfeld 46">
            <a:extLst>
              <a:ext uri="{FF2B5EF4-FFF2-40B4-BE49-F238E27FC236}">
                <a16:creationId xmlns:a16="http://schemas.microsoft.com/office/drawing/2014/main" id="{0136959D-B943-BD40-A3F4-FE40AA1ECF4D}"/>
              </a:ext>
            </a:extLst>
          </p:cNvPr>
          <p:cNvSpPr txBox="1"/>
          <p:nvPr/>
        </p:nvSpPr>
        <p:spPr>
          <a:xfrm>
            <a:off x="6986584" y="5252603"/>
            <a:ext cx="4143827" cy="1015663"/>
          </a:xfrm>
          <a:prstGeom prst="rect">
            <a:avLst/>
          </a:prstGeom>
          <a:noFill/>
        </p:spPr>
        <p:txBody>
          <a:bodyPr wrap="square" lIns="91440" tIns="45720" rIns="91440" bIns="45720" anchor="t">
            <a:spAutoFit/>
          </a:bodyPr>
          <a:lstStyle/>
          <a:p>
            <a:pPr fontAlgn="t">
              <a:spcAft>
                <a:spcPts val="1200"/>
              </a:spcAft>
              <a:buSzPts val="900"/>
            </a:pPr>
            <a:r>
              <a:rPr lang="en-US" sz="1400" dirty="0">
                <a:latin typeface="+mj-lt"/>
              </a:rPr>
              <a:t>Customized concepts</a:t>
            </a:r>
          </a:p>
          <a:p>
            <a:pPr>
              <a:spcAft>
                <a:spcPts val="1200"/>
              </a:spcAft>
            </a:pPr>
            <a:r>
              <a:rPr lang="en-US" sz="1200" dirty="0">
                <a:cs typeface="Gotham Medium" pitchFamily="50" charset="0"/>
              </a:rPr>
              <a:t>Custom branded app for Bownce NFTs with ability for users to connect wallet, mint, and connect directly to secondary markets</a:t>
            </a:r>
          </a:p>
        </p:txBody>
      </p:sp>
      <p:sp>
        <p:nvSpPr>
          <p:cNvPr id="48" name="Textfeld 47">
            <a:extLst>
              <a:ext uri="{FF2B5EF4-FFF2-40B4-BE49-F238E27FC236}">
                <a16:creationId xmlns:a16="http://schemas.microsoft.com/office/drawing/2014/main" id="{27A3BA55-54F4-404E-99EB-A7D8E7041CBA}"/>
              </a:ext>
            </a:extLst>
          </p:cNvPr>
          <p:cNvSpPr txBox="1"/>
          <p:nvPr/>
        </p:nvSpPr>
        <p:spPr>
          <a:xfrm>
            <a:off x="6986584" y="2086784"/>
            <a:ext cx="4182159" cy="1354217"/>
          </a:xfrm>
          <a:prstGeom prst="rect">
            <a:avLst/>
          </a:prstGeom>
          <a:noFill/>
        </p:spPr>
        <p:txBody>
          <a:bodyPr wrap="square" lIns="91440" tIns="45720" rIns="91440" bIns="45720" anchor="t">
            <a:spAutoFit/>
          </a:bodyPr>
          <a:lstStyle/>
          <a:p>
            <a:pPr>
              <a:spcAft>
                <a:spcPts val="1200"/>
              </a:spcAft>
            </a:pPr>
            <a:r>
              <a:rPr lang="en-US" sz="1400" dirty="0">
                <a:latin typeface="+mj-lt"/>
                <a:cs typeface="Gotham Medium" pitchFamily="50" charset="0"/>
              </a:rPr>
              <a:t>Smart contracts and physical vouchers/wallet</a:t>
            </a:r>
          </a:p>
          <a:p>
            <a:pPr>
              <a:spcAft>
                <a:spcPts val="1200"/>
              </a:spcAft>
            </a:pPr>
            <a:r>
              <a:rPr lang="en-US" sz="1200" dirty="0">
                <a:cs typeface="Gotham Medium" pitchFamily="50" charset="0"/>
              </a:rPr>
              <a:t>Custom smart contract for </a:t>
            </a:r>
            <a:r>
              <a:rPr lang="en-US" sz="1200" dirty="0">
                <a:ea typeface="Verdana"/>
              </a:rPr>
              <a:t>standards such as ERC721, </a:t>
            </a:r>
            <a:r>
              <a:rPr lang="en-US" sz="1200" dirty="0">
                <a:cs typeface="Gotham Medium" pitchFamily="50" charset="0"/>
              </a:rPr>
              <a:t>mint on sale, whitelisting, fiat payments, crypto payments, and secondary market royalties. </a:t>
            </a:r>
            <a:endParaRPr lang="en-US" dirty="0">
              <a:cs typeface="Gotham Medium" pitchFamily="50" charset="0"/>
            </a:endParaRPr>
          </a:p>
          <a:p>
            <a:pPr>
              <a:spcAft>
                <a:spcPts val="1200"/>
              </a:spcAft>
            </a:pPr>
            <a:r>
              <a:rPr lang="en-US" sz="1200" b="1" dirty="0">
                <a:cs typeface="Gotham Medium" pitchFamily="50" charset="0"/>
              </a:rPr>
              <a:t>Creating physical wallets or vouchers.</a:t>
            </a:r>
            <a:endParaRPr lang="en-US" b="1" dirty="0"/>
          </a:p>
        </p:txBody>
      </p:sp>
      <p:sp>
        <p:nvSpPr>
          <p:cNvPr id="49" name="Textfeld 48">
            <a:extLst>
              <a:ext uri="{FF2B5EF4-FFF2-40B4-BE49-F238E27FC236}">
                <a16:creationId xmlns:a16="http://schemas.microsoft.com/office/drawing/2014/main" id="{6838CA64-00F9-7743-AC74-C56CB22E2FCB}"/>
              </a:ext>
            </a:extLst>
          </p:cNvPr>
          <p:cNvSpPr txBox="1"/>
          <p:nvPr/>
        </p:nvSpPr>
        <p:spPr>
          <a:xfrm>
            <a:off x="6983885" y="3980975"/>
            <a:ext cx="4395798" cy="830997"/>
          </a:xfrm>
          <a:prstGeom prst="rect">
            <a:avLst/>
          </a:prstGeom>
          <a:noFill/>
        </p:spPr>
        <p:txBody>
          <a:bodyPr wrap="square" lIns="91440" tIns="45720" rIns="91440" bIns="45720" anchor="t">
            <a:spAutoFit/>
          </a:bodyPr>
          <a:lstStyle/>
          <a:p>
            <a:pPr fontAlgn="t">
              <a:spcAft>
                <a:spcPts val="1200"/>
              </a:spcAft>
              <a:buSzPts val="900"/>
            </a:pPr>
            <a:r>
              <a:rPr lang="en-US" sz="1400" dirty="0">
                <a:latin typeface="+mj-lt"/>
              </a:rPr>
              <a:t>Build Bownce NFT marketplace</a:t>
            </a:r>
          </a:p>
          <a:p>
            <a:pPr>
              <a:spcAft>
                <a:spcPts val="1200"/>
              </a:spcAft>
            </a:pPr>
            <a:r>
              <a:rPr lang="en-US" sz="1200" dirty="0">
                <a:ea typeface="Verdana"/>
              </a:rPr>
              <a:t>Custom marketplace based on Tokengate art marketplaces</a:t>
            </a:r>
          </a:p>
        </p:txBody>
      </p:sp>
      <p:cxnSp>
        <p:nvCxnSpPr>
          <p:cNvPr id="54" name="Gerade Verbindung 53">
            <a:extLst>
              <a:ext uri="{FF2B5EF4-FFF2-40B4-BE49-F238E27FC236}">
                <a16:creationId xmlns:a16="http://schemas.microsoft.com/office/drawing/2014/main" id="{8F6BEB7B-5B9E-CC44-8820-931F29C6790D}"/>
              </a:ext>
            </a:extLst>
          </p:cNvPr>
          <p:cNvCxnSpPr>
            <a:cxnSpLocks/>
          </p:cNvCxnSpPr>
          <p:nvPr/>
        </p:nvCxnSpPr>
        <p:spPr>
          <a:xfrm flipH="1">
            <a:off x="585216" y="1993174"/>
            <a:ext cx="4133088" cy="0"/>
          </a:xfrm>
          <a:prstGeom prst="line">
            <a:avLst/>
          </a:prstGeom>
          <a:ln>
            <a:solidFill>
              <a:srgbClr val="DFDEDE"/>
            </a:solidFill>
          </a:ln>
        </p:spPr>
        <p:style>
          <a:lnRef idx="1">
            <a:schemeClr val="accent1"/>
          </a:lnRef>
          <a:fillRef idx="0">
            <a:schemeClr val="accent1"/>
          </a:fillRef>
          <a:effectRef idx="0">
            <a:schemeClr val="accent1"/>
          </a:effectRef>
          <a:fontRef idx="minor">
            <a:schemeClr val="tx1"/>
          </a:fontRef>
        </p:style>
      </p:cxnSp>
      <p:cxnSp>
        <p:nvCxnSpPr>
          <p:cNvPr id="55" name="Gerade Verbindung 54">
            <a:extLst>
              <a:ext uri="{FF2B5EF4-FFF2-40B4-BE49-F238E27FC236}">
                <a16:creationId xmlns:a16="http://schemas.microsoft.com/office/drawing/2014/main" id="{4922CE35-9BFF-B14C-9E4F-92666CFF4D29}"/>
              </a:ext>
            </a:extLst>
          </p:cNvPr>
          <p:cNvCxnSpPr>
            <a:cxnSpLocks/>
          </p:cNvCxnSpPr>
          <p:nvPr/>
        </p:nvCxnSpPr>
        <p:spPr>
          <a:xfrm flipH="1">
            <a:off x="5410200" y="1993174"/>
            <a:ext cx="5562600" cy="0"/>
          </a:xfrm>
          <a:prstGeom prst="line">
            <a:avLst/>
          </a:prstGeom>
          <a:ln>
            <a:solidFill>
              <a:srgbClr val="DFDEDE"/>
            </a:solidFill>
          </a:ln>
        </p:spPr>
        <p:style>
          <a:lnRef idx="1">
            <a:schemeClr val="accent1"/>
          </a:lnRef>
          <a:fillRef idx="0">
            <a:schemeClr val="accent1"/>
          </a:fillRef>
          <a:effectRef idx="0">
            <a:schemeClr val="accent1"/>
          </a:effectRef>
          <a:fontRef idx="minor">
            <a:schemeClr val="tx1"/>
          </a:fontRef>
        </p:style>
      </p:cxnSp>
      <p:grpSp>
        <p:nvGrpSpPr>
          <p:cNvPr id="71" name="Gruppieren 70">
            <a:extLst>
              <a:ext uri="{FF2B5EF4-FFF2-40B4-BE49-F238E27FC236}">
                <a16:creationId xmlns:a16="http://schemas.microsoft.com/office/drawing/2014/main" id="{E4093596-3706-7641-ADF0-9449CE6206D4}"/>
              </a:ext>
            </a:extLst>
          </p:cNvPr>
          <p:cNvGrpSpPr/>
          <p:nvPr/>
        </p:nvGrpSpPr>
        <p:grpSpPr>
          <a:xfrm>
            <a:off x="4748071" y="1991021"/>
            <a:ext cx="618565" cy="4395192"/>
            <a:chOff x="6087015" y="1276265"/>
            <a:chExt cx="618565" cy="4395192"/>
          </a:xfrm>
        </p:grpSpPr>
        <p:cxnSp>
          <p:nvCxnSpPr>
            <p:cNvPr id="72" name="Gerade Verbindung 71">
              <a:extLst>
                <a:ext uri="{FF2B5EF4-FFF2-40B4-BE49-F238E27FC236}">
                  <a16:creationId xmlns:a16="http://schemas.microsoft.com/office/drawing/2014/main" id="{BE39DB74-0FA1-2D45-BABB-88EAF74EAEA0}"/>
                </a:ext>
              </a:extLst>
            </p:cNvPr>
            <p:cNvCxnSpPr>
              <a:cxnSpLocks/>
            </p:cNvCxnSpPr>
            <p:nvPr/>
          </p:nvCxnSpPr>
          <p:spPr>
            <a:xfrm flipV="1">
              <a:off x="6411732" y="1276265"/>
              <a:ext cx="0" cy="43951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8971E0B-C80B-5E4B-B52D-1EE0434EDC81}"/>
                </a:ext>
              </a:extLst>
            </p:cNvPr>
            <p:cNvSpPr/>
            <p:nvPr/>
          </p:nvSpPr>
          <p:spPr>
            <a:xfrm>
              <a:off x="6087015" y="2584636"/>
              <a:ext cx="618565" cy="618565"/>
            </a:xfrm>
            <a:prstGeom prst="ellipse">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fik 73">
              <a:extLst>
                <a:ext uri="{FF2B5EF4-FFF2-40B4-BE49-F238E27FC236}">
                  <a16:creationId xmlns:a16="http://schemas.microsoft.com/office/drawing/2014/main" id="{609BF446-AB02-7B40-B7E6-8062ED6D01C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340191" y="2741857"/>
              <a:ext cx="176580" cy="309014"/>
            </a:xfrm>
            <a:prstGeom prst="rect">
              <a:avLst/>
            </a:prstGeom>
          </p:spPr>
        </p:pic>
      </p:grpSp>
      <p:grpSp>
        <p:nvGrpSpPr>
          <p:cNvPr id="12" name="Gruppieren 11">
            <a:extLst>
              <a:ext uri="{FF2B5EF4-FFF2-40B4-BE49-F238E27FC236}">
                <a16:creationId xmlns:a16="http://schemas.microsoft.com/office/drawing/2014/main" id="{B99011AD-E70D-6BFC-00E8-0E2D71C5E105}"/>
              </a:ext>
            </a:extLst>
          </p:cNvPr>
          <p:cNvGrpSpPr/>
          <p:nvPr/>
        </p:nvGrpSpPr>
        <p:grpSpPr>
          <a:xfrm>
            <a:off x="5626321" y="2239520"/>
            <a:ext cx="1041255" cy="1041255"/>
            <a:chOff x="5674379" y="2239520"/>
            <a:chExt cx="1041255" cy="1041255"/>
          </a:xfrm>
        </p:grpSpPr>
        <p:sp>
          <p:nvSpPr>
            <p:cNvPr id="50" name="Oval 49">
              <a:extLst>
                <a:ext uri="{FF2B5EF4-FFF2-40B4-BE49-F238E27FC236}">
                  <a16:creationId xmlns:a16="http://schemas.microsoft.com/office/drawing/2014/main" id="{47F369E3-7687-8945-8070-D423EAC0BCC3}"/>
                </a:ext>
              </a:extLst>
            </p:cNvPr>
            <p:cNvSpPr/>
            <p:nvPr/>
          </p:nvSpPr>
          <p:spPr>
            <a:xfrm>
              <a:off x="5674379" y="2239520"/>
              <a:ext cx="1041255" cy="1041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8288A874-D4D6-7F44-B37D-BD6CBEC68B19}"/>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948529" y="2385285"/>
              <a:ext cx="487448" cy="765888"/>
            </a:xfrm>
            <a:prstGeom prst="rect">
              <a:avLst/>
            </a:prstGeom>
          </p:spPr>
        </p:pic>
      </p:grpSp>
      <p:grpSp>
        <p:nvGrpSpPr>
          <p:cNvPr id="13" name="Gruppieren 12">
            <a:extLst>
              <a:ext uri="{FF2B5EF4-FFF2-40B4-BE49-F238E27FC236}">
                <a16:creationId xmlns:a16="http://schemas.microsoft.com/office/drawing/2014/main" id="{90C8D143-1738-E55B-1EF1-E58D31DFDFD0}"/>
              </a:ext>
            </a:extLst>
          </p:cNvPr>
          <p:cNvGrpSpPr/>
          <p:nvPr/>
        </p:nvGrpSpPr>
        <p:grpSpPr>
          <a:xfrm>
            <a:off x="5626321" y="3751727"/>
            <a:ext cx="1041255" cy="1041255"/>
            <a:chOff x="5626321" y="3875418"/>
            <a:chExt cx="1041255" cy="1041255"/>
          </a:xfrm>
        </p:grpSpPr>
        <p:sp>
          <p:nvSpPr>
            <p:cNvPr id="30" name="Oval 29">
              <a:extLst>
                <a:ext uri="{FF2B5EF4-FFF2-40B4-BE49-F238E27FC236}">
                  <a16:creationId xmlns:a16="http://schemas.microsoft.com/office/drawing/2014/main" id="{9C4FEF3C-C0F4-8144-9FB8-F7F81F8DE056}"/>
                </a:ext>
              </a:extLst>
            </p:cNvPr>
            <p:cNvSpPr/>
            <p:nvPr/>
          </p:nvSpPr>
          <p:spPr>
            <a:xfrm>
              <a:off x="5626321" y="3875418"/>
              <a:ext cx="1041255" cy="1041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fik 30">
              <a:extLst>
                <a:ext uri="{FF2B5EF4-FFF2-40B4-BE49-F238E27FC236}">
                  <a16:creationId xmlns:a16="http://schemas.microsoft.com/office/drawing/2014/main" id="{723CC759-6457-9441-B9D0-780EB23AFC8A}"/>
                </a:ext>
              </a:extLst>
            </p:cNvPr>
            <p:cNvPicPr>
              <a:picLocks noChangeAspect="1"/>
            </p:cNvPicPr>
            <p:nvPr/>
          </p:nvPicPr>
          <p:blipFill rotWithShape="1">
            <a:blip r:embed="rId5">
              <a:duotone>
                <a:prstClr val="black"/>
                <a:schemeClr val="accent1">
                  <a:tint val="45000"/>
                  <a:satMod val="400000"/>
                </a:schemeClr>
              </a:duotone>
            </a:blip>
            <a:srcRect b="40982"/>
            <a:stretch/>
          </p:blipFill>
          <p:spPr>
            <a:xfrm>
              <a:off x="5789668" y="4158642"/>
              <a:ext cx="714561" cy="474806"/>
            </a:xfrm>
            <a:prstGeom prst="rect">
              <a:avLst/>
            </a:prstGeom>
          </p:spPr>
        </p:pic>
      </p:grpSp>
      <p:grpSp>
        <p:nvGrpSpPr>
          <p:cNvPr id="14" name="Gruppieren 13">
            <a:extLst>
              <a:ext uri="{FF2B5EF4-FFF2-40B4-BE49-F238E27FC236}">
                <a16:creationId xmlns:a16="http://schemas.microsoft.com/office/drawing/2014/main" id="{0665DD57-49BA-775F-F4E2-D4A13CF5552D}"/>
              </a:ext>
            </a:extLst>
          </p:cNvPr>
          <p:cNvGrpSpPr/>
          <p:nvPr/>
        </p:nvGrpSpPr>
        <p:grpSpPr>
          <a:xfrm>
            <a:off x="5626321" y="5263934"/>
            <a:ext cx="1314477" cy="1041255"/>
            <a:chOff x="5657819" y="5263934"/>
            <a:chExt cx="1314477" cy="1041255"/>
          </a:xfrm>
        </p:grpSpPr>
        <p:sp>
          <p:nvSpPr>
            <p:cNvPr id="51" name="Oval 50">
              <a:extLst>
                <a:ext uri="{FF2B5EF4-FFF2-40B4-BE49-F238E27FC236}">
                  <a16:creationId xmlns:a16="http://schemas.microsoft.com/office/drawing/2014/main" id="{75728266-CF61-5640-820B-7AE4AC26CA63}"/>
                </a:ext>
              </a:extLst>
            </p:cNvPr>
            <p:cNvSpPr/>
            <p:nvPr/>
          </p:nvSpPr>
          <p:spPr>
            <a:xfrm>
              <a:off x="5657819" y="5263934"/>
              <a:ext cx="1041255" cy="1041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2E9B08CD-D789-7743-BD82-E4CCAB5131A3}"/>
                </a:ext>
              </a:extLst>
            </p:cNvPr>
            <p:cNvSpPr txBox="1"/>
            <p:nvPr/>
          </p:nvSpPr>
          <p:spPr>
            <a:xfrm>
              <a:off x="5708152" y="5528455"/>
              <a:ext cx="1264144" cy="461665"/>
            </a:xfrm>
            <a:prstGeom prst="rect">
              <a:avLst/>
            </a:prstGeom>
          </p:spPr>
          <p:txBody>
            <a:bodyPr wrap="square" rtlCol="0">
              <a:spAutoFit/>
            </a:bodyPr>
            <a:lstStyle/>
            <a:p>
              <a:pPr algn="l"/>
              <a:r>
                <a:rPr lang="de-DE" sz="2400" b="1" dirty="0" err="1">
                  <a:solidFill>
                    <a:schemeClr val="bg1">
                      <a:lumMod val="50000"/>
                    </a:schemeClr>
                  </a:solidFill>
                </a:rPr>
                <a:t>www</a:t>
              </a:r>
              <a:endParaRPr lang="de-DE" sz="2400" b="1" dirty="0">
                <a:solidFill>
                  <a:schemeClr val="bg1">
                    <a:lumMod val="50000"/>
                  </a:schemeClr>
                </a:solidFill>
              </a:endParaRPr>
            </a:p>
          </p:txBody>
        </p:sp>
      </p:grpSp>
      <p:sp>
        <p:nvSpPr>
          <p:cNvPr id="29" name="Textplatzhalter 2">
            <a:extLst>
              <a:ext uri="{FF2B5EF4-FFF2-40B4-BE49-F238E27FC236}">
                <a16:creationId xmlns:a16="http://schemas.microsoft.com/office/drawing/2014/main" id="{DE37B4E8-A597-46D6-44AE-E0F4C2661093}"/>
              </a:ext>
            </a:extLst>
          </p:cNvPr>
          <p:cNvSpPr txBox="1">
            <a:spLocks/>
          </p:cNvSpPr>
          <p:nvPr/>
        </p:nvSpPr>
        <p:spPr>
          <a:xfrm>
            <a:off x="500516" y="606063"/>
            <a:ext cx="11262857" cy="69215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de-CH" sz="2400" kern="1200" baseline="0" noProof="0" dirty="0">
                <a:solidFill>
                  <a:schemeClr val="tx1"/>
                </a:solidFill>
                <a:latin typeface="Gotham Black" panose="02000603040000020004" pitchFamily="2" charset="0"/>
                <a:ea typeface="+mn-ea"/>
                <a:cs typeface="Gotham Ultra" pitchFamily="50" charset="0"/>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a:lstStyle>
          <a:p>
            <a:r>
              <a:rPr lang="en-US" dirty="0"/>
              <a:t>It is key for Bownce to evaluate future business models based on the NFT technology while providing incentives to the community to join</a:t>
            </a:r>
          </a:p>
        </p:txBody>
      </p:sp>
      <p:sp>
        <p:nvSpPr>
          <p:cNvPr id="35" name="Inhaltsplatzhalter 6">
            <a:extLst>
              <a:ext uri="{FF2B5EF4-FFF2-40B4-BE49-F238E27FC236}">
                <a16:creationId xmlns:a16="http://schemas.microsoft.com/office/drawing/2014/main" id="{52327295-0B01-B34F-151B-37B8022D4B0A}"/>
              </a:ext>
            </a:extLst>
          </p:cNvPr>
          <p:cNvSpPr>
            <a:spLocks noGrp="1"/>
          </p:cNvSpPr>
          <p:nvPr>
            <p:ph sz="quarter" idx="13"/>
          </p:nvPr>
        </p:nvSpPr>
        <p:spPr>
          <a:xfrm>
            <a:off x="507773" y="442005"/>
            <a:ext cx="11255597" cy="218395"/>
          </a:xfrm>
        </p:spPr>
        <p:txBody>
          <a:bodyPr/>
          <a:lstStyle/>
          <a:p>
            <a:r>
              <a:rPr lang="en-US" dirty="0">
                <a:latin typeface="Gotham Light"/>
              </a:rPr>
              <a:t>BOWNCE NFT </a:t>
            </a:r>
            <a:r>
              <a:rPr lang="en-US" dirty="0" err="1">
                <a:latin typeface="Gotham Light"/>
              </a:rPr>
              <a:t>ConCEPT</a:t>
            </a:r>
            <a:endParaRPr lang="en-US" dirty="0">
              <a:latin typeface="Gotham Light"/>
            </a:endParaRPr>
          </a:p>
        </p:txBody>
      </p:sp>
    </p:spTree>
    <p:extLst>
      <p:ext uri="{BB962C8B-B14F-4D97-AF65-F5344CB8AC3E}">
        <p14:creationId xmlns:p14="http://schemas.microsoft.com/office/powerpoint/2010/main" val="375694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201DFE1-B7D0-A145-AE42-AB698307ACAA}"/>
              </a:ext>
            </a:extLst>
          </p:cNvPr>
          <p:cNvSpPr>
            <a:spLocks noGrp="1"/>
          </p:cNvSpPr>
          <p:nvPr>
            <p:ph type="sldNum" sz="quarter" idx="10"/>
          </p:nvPr>
        </p:nvSpPr>
        <p:spPr/>
        <p:txBody>
          <a:bodyPr/>
          <a:lstStyle/>
          <a:p>
            <a:fld id="{49096D1E-A892-46F4-B423-582F2ECF1F4A}" type="slidenum">
              <a:rPr lang="de-CH" smtClean="0"/>
              <a:pPr/>
              <a:t>4</a:t>
            </a:fld>
            <a:endParaRPr lang="de-CH"/>
          </a:p>
        </p:txBody>
      </p:sp>
      <p:sp>
        <p:nvSpPr>
          <p:cNvPr id="7" name="Inhaltsplatzhalter 6">
            <a:extLst>
              <a:ext uri="{FF2B5EF4-FFF2-40B4-BE49-F238E27FC236}">
                <a16:creationId xmlns:a16="http://schemas.microsoft.com/office/drawing/2014/main" id="{E57D41C8-93ED-2D43-A499-CB5C11A55769}"/>
              </a:ext>
            </a:extLst>
          </p:cNvPr>
          <p:cNvSpPr>
            <a:spLocks noGrp="1"/>
          </p:cNvSpPr>
          <p:nvPr>
            <p:ph sz="quarter" idx="13"/>
          </p:nvPr>
        </p:nvSpPr>
        <p:spPr/>
        <p:txBody>
          <a:bodyPr/>
          <a:lstStyle/>
          <a:p>
            <a:r>
              <a:rPr lang="en-US" dirty="0">
                <a:latin typeface="Gotham Light"/>
              </a:rPr>
              <a:t>BOWNCE NFT </a:t>
            </a:r>
            <a:r>
              <a:rPr lang="en-US" dirty="0" err="1">
                <a:latin typeface="Gotham Light"/>
              </a:rPr>
              <a:t>ConCEPT</a:t>
            </a:r>
            <a:endParaRPr lang="en-US" dirty="0">
              <a:latin typeface="Gotham Light"/>
            </a:endParaRPr>
          </a:p>
        </p:txBody>
      </p:sp>
      <p:sp>
        <p:nvSpPr>
          <p:cNvPr id="3" name="Textplatzhalter 2">
            <a:extLst>
              <a:ext uri="{FF2B5EF4-FFF2-40B4-BE49-F238E27FC236}">
                <a16:creationId xmlns:a16="http://schemas.microsoft.com/office/drawing/2014/main" id="{884AAE88-39F5-DF4A-9040-7F417D3FBF22}"/>
              </a:ext>
            </a:extLst>
          </p:cNvPr>
          <p:cNvSpPr>
            <a:spLocks noGrp="1"/>
          </p:cNvSpPr>
          <p:nvPr>
            <p:ph type="body" sz="quarter" idx="17"/>
          </p:nvPr>
        </p:nvSpPr>
        <p:spPr/>
        <p:txBody>
          <a:bodyPr vert="horz" lIns="91440" tIns="45720" rIns="91440" bIns="45720" rtlCol="0" anchor="t">
            <a:noAutofit/>
          </a:bodyPr>
          <a:lstStyle/>
          <a:p>
            <a:r>
              <a:rPr lang="en-US" b="1" dirty="0"/>
              <a:t>In order to create an immersive and value-added experience we evaluated four different routes</a:t>
            </a:r>
          </a:p>
        </p:txBody>
      </p:sp>
      <p:sp>
        <p:nvSpPr>
          <p:cNvPr id="4" name="Textplatzhalter 3">
            <a:extLst>
              <a:ext uri="{FF2B5EF4-FFF2-40B4-BE49-F238E27FC236}">
                <a16:creationId xmlns:a16="http://schemas.microsoft.com/office/drawing/2014/main" id="{C3F98CF9-1C91-6E43-902D-273AD3AD69A8}"/>
              </a:ext>
            </a:extLst>
          </p:cNvPr>
          <p:cNvSpPr>
            <a:spLocks noGrp="1"/>
          </p:cNvSpPr>
          <p:nvPr>
            <p:ph type="body" sz="quarter" idx="18"/>
          </p:nvPr>
        </p:nvSpPr>
        <p:spPr/>
        <p:txBody>
          <a:bodyPr vert="horz" lIns="91440" tIns="45720" rIns="91440" bIns="45720" rtlCol="0" anchor="t">
            <a:noAutofit/>
          </a:bodyPr>
          <a:lstStyle/>
          <a:p>
            <a:endParaRPr lang="en-US"/>
          </a:p>
          <a:p>
            <a:endParaRPr lang="en-US"/>
          </a:p>
          <a:p>
            <a:endParaRPr lang="en-US"/>
          </a:p>
        </p:txBody>
      </p:sp>
      <p:sp>
        <p:nvSpPr>
          <p:cNvPr id="47" name="Textfeld 46">
            <a:extLst>
              <a:ext uri="{FF2B5EF4-FFF2-40B4-BE49-F238E27FC236}">
                <a16:creationId xmlns:a16="http://schemas.microsoft.com/office/drawing/2014/main" id="{0AC47CA0-8128-D142-B46B-D8D1CC2DFA21}"/>
              </a:ext>
            </a:extLst>
          </p:cNvPr>
          <p:cNvSpPr txBox="1"/>
          <p:nvPr/>
        </p:nvSpPr>
        <p:spPr>
          <a:xfrm>
            <a:off x="5122709" y="1757435"/>
            <a:ext cx="4624129" cy="369332"/>
          </a:xfrm>
          <a:prstGeom prst="rect">
            <a:avLst/>
          </a:prstGeom>
        </p:spPr>
        <p:txBody>
          <a:bodyPr wrap="square" rtlCol="0">
            <a:spAutoFit/>
          </a:bodyPr>
          <a:lstStyle/>
          <a:p>
            <a:r>
              <a:rPr lang="en-US">
                <a:latin typeface="+mj-lt"/>
                <a:cs typeface="Gotham Bold" pitchFamily="2" charset="0"/>
              </a:rPr>
              <a:t>Overview of possible approaches</a:t>
            </a:r>
            <a:endParaRPr lang="en-US" sz="1600">
              <a:latin typeface="+mj-lt"/>
              <a:cs typeface="Gotham Bold" pitchFamily="2" charset="0"/>
            </a:endParaRPr>
          </a:p>
        </p:txBody>
      </p:sp>
      <p:sp>
        <p:nvSpPr>
          <p:cNvPr id="109" name="Textfeld 108">
            <a:extLst>
              <a:ext uri="{FF2B5EF4-FFF2-40B4-BE49-F238E27FC236}">
                <a16:creationId xmlns:a16="http://schemas.microsoft.com/office/drawing/2014/main" id="{82698AFE-E58C-A74B-B571-3D0FF8A39379}"/>
              </a:ext>
            </a:extLst>
          </p:cNvPr>
          <p:cNvSpPr txBox="1"/>
          <p:nvPr/>
        </p:nvSpPr>
        <p:spPr>
          <a:xfrm>
            <a:off x="5125078" y="4515977"/>
            <a:ext cx="3104521" cy="369332"/>
          </a:xfrm>
          <a:prstGeom prst="rect">
            <a:avLst/>
          </a:prstGeom>
        </p:spPr>
        <p:txBody>
          <a:bodyPr wrap="square" rtlCol="0">
            <a:spAutoFit/>
          </a:bodyPr>
          <a:lstStyle/>
          <a:p>
            <a:r>
              <a:rPr lang="en-US">
                <a:latin typeface="+mj-lt"/>
                <a:cs typeface="Gotham Bold" pitchFamily="2" charset="0"/>
              </a:rPr>
              <a:t>Possible Utilities</a:t>
            </a:r>
            <a:endParaRPr lang="en-US" sz="1600">
              <a:latin typeface="+mj-lt"/>
              <a:cs typeface="Gotham Bold" pitchFamily="2" charset="0"/>
            </a:endParaRPr>
          </a:p>
        </p:txBody>
      </p:sp>
      <p:sp>
        <p:nvSpPr>
          <p:cNvPr id="122" name="Textfeld 121">
            <a:extLst>
              <a:ext uri="{FF2B5EF4-FFF2-40B4-BE49-F238E27FC236}">
                <a16:creationId xmlns:a16="http://schemas.microsoft.com/office/drawing/2014/main" id="{D6E35CAF-EA71-F94E-BE1E-35D3611C533E}"/>
              </a:ext>
            </a:extLst>
          </p:cNvPr>
          <p:cNvSpPr txBox="1"/>
          <p:nvPr/>
        </p:nvSpPr>
        <p:spPr>
          <a:xfrm>
            <a:off x="4912262" y="5674834"/>
            <a:ext cx="1441060" cy="307777"/>
          </a:xfrm>
          <a:prstGeom prst="rect">
            <a:avLst/>
          </a:prstGeom>
          <a:ln>
            <a:noFill/>
          </a:ln>
        </p:spPr>
        <p:txBody>
          <a:bodyPr wrap="square" rtlCol="0">
            <a:spAutoFit/>
          </a:bodyPr>
          <a:lstStyle/>
          <a:p>
            <a:pPr algn="ctr"/>
            <a:r>
              <a:rPr lang="en-US" sz="1400" dirty="0">
                <a:latin typeface="+mj-lt"/>
                <a:cs typeface="Gotham Bold" pitchFamily="2" charset="0"/>
              </a:rPr>
              <a:t>Badges</a:t>
            </a:r>
          </a:p>
        </p:txBody>
      </p:sp>
      <p:sp>
        <p:nvSpPr>
          <p:cNvPr id="123" name="Textfeld 122">
            <a:extLst>
              <a:ext uri="{FF2B5EF4-FFF2-40B4-BE49-F238E27FC236}">
                <a16:creationId xmlns:a16="http://schemas.microsoft.com/office/drawing/2014/main" id="{9D5351C2-CDCA-074B-B28E-A048D99169CF}"/>
              </a:ext>
            </a:extLst>
          </p:cNvPr>
          <p:cNvSpPr txBox="1"/>
          <p:nvPr/>
        </p:nvSpPr>
        <p:spPr>
          <a:xfrm>
            <a:off x="6691820" y="5674834"/>
            <a:ext cx="1536310" cy="307777"/>
          </a:xfrm>
          <a:prstGeom prst="rect">
            <a:avLst/>
          </a:prstGeom>
          <a:ln>
            <a:noFill/>
          </a:ln>
        </p:spPr>
        <p:txBody>
          <a:bodyPr wrap="square" lIns="91440" tIns="45720" rIns="91440" bIns="45720" rtlCol="0" anchor="t">
            <a:spAutoFit/>
          </a:bodyPr>
          <a:lstStyle/>
          <a:p>
            <a:pPr algn="ctr"/>
            <a:r>
              <a:rPr lang="en-US" sz="1400">
                <a:latin typeface="+mj-lt"/>
                <a:cs typeface="Gotham Bold" pitchFamily="2" charset="0"/>
              </a:rPr>
              <a:t>Early access</a:t>
            </a:r>
          </a:p>
        </p:txBody>
      </p:sp>
      <p:sp>
        <p:nvSpPr>
          <p:cNvPr id="126" name="Textfeld 125">
            <a:extLst>
              <a:ext uri="{FF2B5EF4-FFF2-40B4-BE49-F238E27FC236}">
                <a16:creationId xmlns:a16="http://schemas.microsoft.com/office/drawing/2014/main" id="{4B94A5B5-6D3F-0241-944C-146718C6B27A}"/>
              </a:ext>
            </a:extLst>
          </p:cNvPr>
          <p:cNvSpPr txBox="1"/>
          <p:nvPr/>
        </p:nvSpPr>
        <p:spPr>
          <a:xfrm>
            <a:off x="8606909" y="5674834"/>
            <a:ext cx="1536309" cy="307777"/>
          </a:xfrm>
          <a:prstGeom prst="rect">
            <a:avLst/>
          </a:prstGeom>
        </p:spPr>
        <p:txBody>
          <a:bodyPr wrap="square" rtlCol="0">
            <a:spAutoFit/>
          </a:bodyPr>
          <a:lstStyle/>
          <a:p>
            <a:pPr algn="ctr"/>
            <a:r>
              <a:rPr lang="en-US" sz="1400">
                <a:latin typeface="+mj-lt"/>
                <a:cs typeface="Gotham Bold" pitchFamily="2" charset="0"/>
              </a:rPr>
              <a:t>Merchandising</a:t>
            </a:r>
          </a:p>
        </p:txBody>
      </p:sp>
      <p:sp>
        <p:nvSpPr>
          <p:cNvPr id="127" name="Textfeld 126">
            <a:extLst>
              <a:ext uri="{FF2B5EF4-FFF2-40B4-BE49-F238E27FC236}">
                <a16:creationId xmlns:a16="http://schemas.microsoft.com/office/drawing/2014/main" id="{2977AE7C-0D03-4D41-8512-283908303F1C}"/>
              </a:ext>
            </a:extLst>
          </p:cNvPr>
          <p:cNvSpPr txBox="1"/>
          <p:nvPr/>
        </p:nvSpPr>
        <p:spPr>
          <a:xfrm>
            <a:off x="6221801" y="2563798"/>
            <a:ext cx="1757542" cy="338554"/>
          </a:xfrm>
          <a:prstGeom prst="rect">
            <a:avLst/>
          </a:prstGeom>
          <a:ln>
            <a:noFill/>
          </a:ln>
        </p:spPr>
        <p:txBody>
          <a:bodyPr wrap="square" rtlCol="0">
            <a:spAutoFit/>
          </a:bodyPr>
          <a:lstStyle/>
          <a:p>
            <a:r>
              <a:rPr lang="en-US" sz="1600" dirty="0">
                <a:latin typeface="+mj-lt"/>
                <a:cs typeface="Gotham Bold" pitchFamily="2" charset="0"/>
              </a:rPr>
              <a:t>Avatar</a:t>
            </a:r>
          </a:p>
        </p:txBody>
      </p:sp>
      <p:sp>
        <p:nvSpPr>
          <p:cNvPr id="128" name="Textfeld 127">
            <a:extLst>
              <a:ext uri="{FF2B5EF4-FFF2-40B4-BE49-F238E27FC236}">
                <a16:creationId xmlns:a16="http://schemas.microsoft.com/office/drawing/2014/main" id="{6912C4D0-E2BD-DE47-8C82-669C0EA96EA8}"/>
              </a:ext>
            </a:extLst>
          </p:cNvPr>
          <p:cNvSpPr txBox="1"/>
          <p:nvPr/>
        </p:nvSpPr>
        <p:spPr>
          <a:xfrm>
            <a:off x="9478665" y="2563798"/>
            <a:ext cx="1586736" cy="830997"/>
          </a:xfrm>
          <a:prstGeom prst="rect">
            <a:avLst/>
          </a:prstGeom>
          <a:ln>
            <a:noFill/>
          </a:ln>
        </p:spPr>
        <p:txBody>
          <a:bodyPr wrap="square" lIns="91440" tIns="45720" rIns="91440" bIns="45720" rtlCol="0" anchor="t">
            <a:spAutoFit/>
          </a:bodyPr>
          <a:lstStyle/>
          <a:p>
            <a:r>
              <a:rPr lang="en-US" sz="1600">
                <a:latin typeface="+mj-lt"/>
              </a:rPr>
              <a:t>Sport Legends</a:t>
            </a:r>
          </a:p>
          <a:p>
            <a:endParaRPr lang="en-US" sz="1600">
              <a:latin typeface="Gotham Black"/>
            </a:endParaRPr>
          </a:p>
        </p:txBody>
      </p:sp>
      <p:cxnSp>
        <p:nvCxnSpPr>
          <p:cNvPr id="132" name="Gerade Verbindung 131">
            <a:extLst>
              <a:ext uri="{FF2B5EF4-FFF2-40B4-BE49-F238E27FC236}">
                <a16:creationId xmlns:a16="http://schemas.microsoft.com/office/drawing/2014/main" id="{5FC09B9A-D1BD-ED47-8980-AC8B14BEC10B}"/>
              </a:ext>
            </a:extLst>
          </p:cNvPr>
          <p:cNvCxnSpPr>
            <a:cxnSpLocks/>
          </p:cNvCxnSpPr>
          <p:nvPr/>
        </p:nvCxnSpPr>
        <p:spPr>
          <a:xfrm>
            <a:off x="5190137" y="4475985"/>
            <a:ext cx="62375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0" name="Grafik 139">
            <a:extLst>
              <a:ext uri="{FF2B5EF4-FFF2-40B4-BE49-F238E27FC236}">
                <a16:creationId xmlns:a16="http://schemas.microsoft.com/office/drawing/2014/main" id="{DF10F328-177A-F44A-B6AF-BAEABD26A2E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41522" y="5025969"/>
            <a:ext cx="582540" cy="641213"/>
          </a:xfrm>
          <a:prstGeom prst="rect">
            <a:avLst/>
          </a:prstGeom>
        </p:spPr>
      </p:pic>
      <p:pic>
        <p:nvPicPr>
          <p:cNvPr id="141" name="Grafik 140">
            <a:extLst>
              <a:ext uri="{FF2B5EF4-FFF2-40B4-BE49-F238E27FC236}">
                <a16:creationId xmlns:a16="http://schemas.microsoft.com/office/drawing/2014/main" id="{D6F29116-E246-3F4E-8EF7-8408DF6DACB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72141" y="5048107"/>
            <a:ext cx="582540" cy="641213"/>
          </a:xfrm>
          <a:prstGeom prst="rect">
            <a:avLst/>
          </a:prstGeom>
        </p:spPr>
      </p:pic>
      <p:pic>
        <p:nvPicPr>
          <p:cNvPr id="142" name="Grafik 141">
            <a:extLst>
              <a:ext uri="{FF2B5EF4-FFF2-40B4-BE49-F238E27FC236}">
                <a16:creationId xmlns:a16="http://schemas.microsoft.com/office/drawing/2014/main" id="{EE9A2B8C-B647-B749-A7DC-BDC6E350F43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44244" y="5025969"/>
            <a:ext cx="582540" cy="641213"/>
          </a:xfrm>
          <a:prstGeom prst="rect">
            <a:avLst/>
          </a:prstGeom>
        </p:spPr>
      </p:pic>
      <p:sp>
        <p:nvSpPr>
          <p:cNvPr id="38" name="Textfeld 37">
            <a:extLst>
              <a:ext uri="{FF2B5EF4-FFF2-40B4-BE49-F238E27FC236}">
                <a16:creationId xmlns:a16="http://schemas.microsoft.com/office/drawing/2014/main" id="{17C63BEA-3D06-D043-80B1-E97E0F3CD510}"/>
              </a:ext>
            </a:extLst>
          </p:cNvPr>
          <p:cNvSpPr txBox="1"/>
          <p:nvPr/>
        </p:nvSpPr>
        <p:spPr>
          <a:xfrm>
            <a:off x="6221801" y="3643803"/>
            <a:ext cx="1757542" cy="584775"/>
          </a:xfrm>
          <a:prstGeom prst="rect">
            <a:avLst/>
          </a:prstGeom>
          <a:ln>
            <a:noFill/>
          </a:ln>
        </p:spPr>
        <p:txBody>
          <a:bodyPr wrap="square" lIns="91440" tIns="45720" rIns="91440" bIns="45720" rtlCol="0" anchor="t">
            <a:spAutoFit/>
          </a:bodyPr>
          <a:lstStyle/>
          <a:p>
            <a:r>
              <a:rPr lang="en-US" sz="1600" dirty="0">
                <a:latin typeface="Gotham Black"/>
              </a:rPr>
              <a:t>Signature</a:t>
            </a:r>
          </a:p>
          <a:p>
            <a:r>
              <a:rPr lang="en-US" sz="1600" dirty="0">
                <a:latin typeface="Gotham Black"/>
              </a:rPr>
              <a:t>Series</a:t>
            </a:r>
          </a:p>
        </p:txBody>
      </p:sp>
      <p:pic>
        <p:nvPicPr>
          <p:cNvPr id="35" name="Grafik 34" descr="Schlüssel">
            <a:extLst>
              <a:ext uri="{FF2B5EF4-FFF2-40B4-BE49-F238E27FC236}">
                <a16:creationId xmlns:a16="http://schemas.microsoft.com/office/drawing/2014/main" id="{C28AEBCB-B648-B442-8222-FC33A28D89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43198" y="5149806"/>
            <a:ext cx="439155" cy="439155"/>
          </a:xfrm>
          <a:prstGeom prst="rect">
            <a:avLst/>
          </a:prstGeom>
        </p:spPr>
      </p:pic>
      <p:pic>
        <p:nvPicPr>
          <p:cNvPr id="36" name="Grafik 35" descr="Präsentieren">
            <a:extLst>
              <a:ext uri="{FF2B5EF4-FFF2-40B4-BE49-F238E27FC236}">
                <a16:creationId xmlns:a16="http://schemas.microsoft.com/office/drawing/2014/main" id="{1D655DB5-8483-5D4B-AB5F-845F84C87E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135551" y="5146612"/>
            <a:ext cx="399926" cy="399926"/>
          </a:xfrm>
          <a:prstGeom prst="rect">
            <a:avLst/>
          </a:prstGeom>
        </p:spPr>
      </p:pic>
      <p:sp>
        <p:nvSpPr>
          <p:cNvPr id="27" name="Textfeld 37">
            <a:extLst>
              <a:ext uri="{FF2B5EF4-FFF2-40B4-BE49-F238E27FC236}">
                <a16:creationId xmlns:a16="http://schemas.microsoft.com/office/drawing/2014/main" id="{208367B3-D4E6-DE89-BABC-DC2FACD46A66}"/>
              </a:ext>
            </a:extLst>
          </p:cNvPr>
          <p:cNvSpPr txBox="1"/>
          <p:nvPr/>
        </p:nvSpPr>
        <p:spPr>
          <a:xfrm>
            <a:off x="9478665" y="3643803"/>
            <a:ext cx="1757542" cy="584775"/>
          </a:xfrm>
          <a:prstGeom prst="rect">
            <a:avLst/>
          </a:prstGeom>
          <a:ln>
            <a:noFill/>
          </a:ln>
        </p:spPr>
        <p:txBody>
          <a:bodyPr wrap="square" lIns="91440" tIns="45720" rIns="91440" bIns="45720" rtlCol="0" anchor="t">
            <a:spAutoFit/>
          </a:bodyPr>
          <a:lstStyle/>
          <a:p>
            <a:r>
              <a:rPr lang="en-US" sz="1600" dirty="0">
                <a:latin typeface="Gotham Black"/>
              </a:rPr>
              <a:t>Bownce Your NFT</a:t>
            </a:r>
            <a:endParaRPr lang="en-US" dirty="0"/>
          </a:p>
        </p:txBody>
      </p:sp>
      <p:pic>
        <p:nvPicPr>
          <p:cNvPr id="6" name="Grafik 5">
            <a:extLst>
              <a:ext uri="{FF2B5EF4-FFF2-40B4-BE49-F238E27FC236}">
                <a16:creationId xmlns:a16="http://schemas.microsoft.com/office/drawing/2014/main" id="{0100F8B5-5464-EB4A-BC21-BCC16EA3D6F1}"/>
              </a:ext>
            </a:extLst>
          </p:cNvPr>
          <p:cNvPicPr>
            <a:picLocks noChangeAspect="1"/>
          </p:cNvPicPr>
          <p:nvPr/>
        </p:nvPicPr>
        <p:blipFill rotWithShape="1">
          <a:blip r:embed="rId9"/>
          <a:srcRect l="6131" r="13223"/>
          <a:stretch/>
        </p:blipFill>
        <p:spPr>
          <a:xfrm>
            <a:off x="691652" y="2126767"/>
            <a:ext cx="3857767" cy="3211367"/>
          </a:xfrm>
          <a:prstGeom prst="rect">
            <a:avLst/>
          </a:prstGeom>
          <a:effectLst>
            <a:outerShdw blurRad="152400" dist="317500" dir="5400000" sx="90000" sy="-19000" rotWithShape="0">
              <a:prstClr val="black">
                <a:alpha val="15000"/>
              </a:prstClr>
            </a:outerShdw>
          </a:effectLst>
        </p:spPr>
      </p:pic>
      <p:grpSp>
        <p:nvGrpSpPr>
          <p:cNvPr id="8" name="Gruppieren 7">
            <a:extLst>
              <a:ext uri="{FF2B5EF4-FFF2-40B4-BE49-F238E27FC236}">
                <a16:creationId xmlns:a16="http://schemas.microsoft.com/office/drawing/2014/main" id="{F5D1A077-E965-F8B9-9C60-4C395FAF02EF}"/>
              </a:ext>
            </a:extLst>
          </p:cNvPr>
          <p:cNvGrpSpPr/>
          <p:nvPr/>
        </p:nvGrpSpPr>
        <p:grpSpPr>
          <a:xfrm>
            <a:off x="5122709" y="2274932"/>
            <a:ext cx="830106" cy="909927"/>
            <a:chOff x="5122709" y="2274932"/>
            <a:chExt cx="830106" cy="909927"/>
          </a:xfrm>
        </p:grpSpPr>
        <p:pic>
          <p:nvPicPr>
            <p:cNvPr id="135" name="Grafik 134">
              <a:extLst>
                <a:ext uri="{FF2B5EF4-FFF2-40B4-BE49-F238E27FC236}">
                  <a16:creationId xmlns:a16="http://schemas.microsoft.com/office/drawing/2014/main" id="{A3BAD2D5-1837-4141-8B73-A85671025107}"/>
                </a:ext>
              </a:extLst>
            </p:cNvPr>
            <p:cNvPicPr>
              <a:picLocks noChangeAspect="1"/>
            </p:cNvPicPr>
            <p:nvPr/>
          </p:nvPicPr>
          <p:blipFill>
            <a:blip r:embed="rId10"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122709" y="2274932"/>
              <a:ext cx="830106" cy="909927"/>
            </a:xfrm>
            <a:prstGeom prst="rect">
              <a:avLst/>
            </a:prstGeom>
            <a:noFill/>
          </p:spPr>
        </p:pic>
        <p:pic>
          <p:nvPicPr>
            <p:cNvPr id="12" name="Grafik 11">
              <a:extLst>
                <a:ext uri="{FF2B5EF4-FFF2-40B4-BE49-F238E27FC236}">
                  <a16:creationId xmlns:a16="http://schemas.microsoft.com/office/drawing/2014/main" id="{569FE996-9450-C447-845A-72A0716822BA}"/>
                </a:ext>
              </a:extLst>
            </p:cNvPr>
            <p:cNvPicPr>
              <a:picLocks noChangeAspect="1"/>
            </p:cNvPicPr>
            <p:nvPr/>
          </p:nvPicPr>
          <p:blipFill>
            <a:blip r:embed="rId11"/>
            <a:stretch>
              <a:fillRect/>
            </a:stretch>
          </p:blipFill>
          <p:spPr>
            <a:xfrm>
              <a:off x="5261796" y="2438295"/>
              <a:ext cx="551931" cy="551931"/>
            </a:xfrm>
            <a:prstGeom prst="rect">
              <a:avLst/>
            </a:prstGeom>
          </p:spPr>
        </p:pic>
      </p:grpSp>
      <p:grpSp>
        <p:nvGrpSpPr>
          <p:cNvPr id="9" name="Gruppieren 8">
            <a:extLst>
              <a:ext uri="{FF2B5EF4-FFF2-40B4-BE49-F238E27FC236}">
                <a16:creationId xmlns:a16="http://schemas.microsoft.com/office/drawing/2014/main" id="{440F2556-F548-6DF4-8473-10A16A3FBC64}"/>
              </a:ext>
            </a:extLst>
          </p:cNvPr>
          <p:cNvGrpSpPr/>
          <p:nvPr/>
        </p:nvGrpSpPr>
        <p:grpSpPr>
          <a:xfrm>
            <a:off x="8377537" y="2296704"/>
            <a:ext cx="830106" cy="909927"/>
            <a:chOff x="8377537" y="2296704"/>
            <a:chExt cx="830106" cy="909927"/>
          </a:xfrm>
        </p:grpSpPr>
        <p:pic>
          <p:nvPicPr>
            <p:cNvPr id="137" name="Grafik 136">
              <a:extLst>
                <a:ext uri="{FF2B5EF4-FFF2-40B4-BE49-F238E27FC236}">
                  <a16:creationId xmlns:a16="http://schemas.microsoft.com/office/drawing/2014/main" id="{FCC34AE6-293E-1948-9465-EFC82BA3E8B9}"/>
                </a:ext>
              </a:extLst>
            </p:cNvPr>
            <p:cNvPicPr>
              <a:picLocks noChangeAspect="1"/>
            </p:cNvPicPr>
            <p:nvPr/>
          </p:nvPicPr>
          <p:blipFill>
            <a:blip r:embed="rId10"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77537" y="2296704"/>
              <a:ext cx="830106" cy="909927"/>
            </a:xfrm>
            <a:prstGeom prst="rect">
              <a:avLst/>
            </a:prstGeom>
            <a:noFill/>
          </p:spPr>
        </p:pic>
        <p:pic>
          <p:nvPicPr>
            <p:cNvPr id="15" name="Grafik 14">
              <a:extLst>
                <a:ext uri="{FF2B5EF4-FFF2-40B4-BE49-F238E27FC236}">
                  <a16:creationId xmlns:a16="http://schemas.microsoft.com/office/drawing/2014/main" id="{2A19B824-FBB3-F648-9844-3F09AB377AE6}"/>
                </a:ext>
              </a:extLst>
            </p:cNvPr>
            <p:cNvPicPr>
              <a:picLocks noChangeAspect="1"/>
            </p:cNvPicPr>
            <p:nvPr/>
          </p:nvPicPr>
          <p:blipFill>
            <a:blip r:embed="rId12"/>
            <a:stretch>
              <a:fillRect/>
            </a:stretch>
          </p:blipFill>
          <p:spPr>
            <a:xfrm>
              <a:off x="8501426" y="2424384"/>
              <a:ext cx="603234" cy="603234"/>
            </a:xfrm>
            <a:prstGeom prst="rect">
              <a:avLst/>
            </a:prstGeom>
          </p:spPr>
        </p:pic>
      </p:grpSp>
      <p:grpSp>
        <p:nvGrpSpPr>
          <p:cNvPr id="10" name="Gruppieren 9">
            <a:extLst>
              <a:ext uri="{FF2B5EF4-FFF2-40B4-BE49-F238E27FC236}">
                <a16:creationId xmlns:a16="http://schemas.microsoft.com/office/drawing/2014/main" id="{58E6FF95-1DC5-95FE-6C7A-B4A064943289}"/>
              </a:ext>
            </a:extLst>
          </p:cNvPr>
          <p:cNvGrpSpPr/>
          <p:nvPr/>
        </p:nvGrpSpPr>
        <p:grpSpPr>
          <a:xfrm>
            <a:off x="5124879" y="3430015"/>
            <a:ext cx="830106" cy="909927"/>
            <a:chOff x="5124879" y="3430015"/>
            <a:chExt cx="830106" cy="909927"/>
          </a:xfrm>
        </p:grpSpPr>
        <p:pic>
          <p:nvPicPr>
            <p:cNvPr id="39" name="Grafik 38">
              <a:extLst>
                <a:ext uri="{FF2B5EF4-FFF2-40B4-BE49-F238E27FC236}">
                  <a16:creationId xmlns:a16="http://schemas.microsoft.com/office/drawing/2014/main" id="{1AA4F840-176B-9941-AF5A-308E0531D60B}"/>
                </a:ext>
              </a:extLst>
            </p:cNvPr>
            <p:cNvPicPr>
              <a:picLocks noChangeAspect="1"/>
            </p:cNvPicPr>
            <p:nvPr/>
          </p:nvPicPr>
          <p:blipFill>
            <a:blip r:embed="rId10"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124879" y="3430015"/>
              <a:ext cx="830106" cy="909927"/>
            </a:xfrm>
            <a:prstGeom prst="rect">
              <a:avLst/>
            </a:prstGeom>
            <a:noFill/>
          </p:spPr>
        </p:pic>
        <p:pic>
          <p:nvPicPr>
            <p:cNvPr id="16" name="Grafik 15">
              <a:extLst>
                <a:ext uri="{FF2B5EF4-FFF2-40B4-BE49-F238E27FC236}">
                  <a16:creationId xmlns:a16="http://schemas.microsoft.com/office/drawing/2014/main" id="{035E6F21-66E8-5F4E-96E6-C566422A0B3D}"/>
                </a:ext>
              </a:extLst>
            </p:cNvPr>
            <p:cNvPicPr>
              <a:picLocks noChangeAspect="1"/>
            </p:cNvPicPr>
            <p:nvPr/>
          </p:nvPicPr>
          <p:blipFill>
            <a:blip r:embed="rId13"/>
            <a:stretch>
              <a:fillRect/>
            </a:stretch>
          </p:blipFill>
          <p:spPr>
            <a:xfrm>
              <a:off x="5291298" y="3641842"/>
              <a:ext cx="522429" cy="522429"/>
            </a:xfrm>
            <a:prstGeom prst="rect">
              <a:avLst/>
            </a:prstGeom>
          </p:spPr>
        </p:pic>
      </p:grpSp>
      <p:grpSp>
        <p:nvGrpSpPr>
          <p:cNvPr id="13" name="Gruppieren 12">
            <a:extLst>
              <a:ext uri="{FF2B5EF4-FFF2-40B4-BE49-F238E27FC236}">
                <a16:creationId xmlns:a16="http://schemas.microsoft.com/office/drawing/2014/main" id="{91A2EF22-26CE-9D7B-2CA4-2194E9A9E55A}"/>
              </a:ext>
            </a:extLst>
          </p:cNvPr>
          <p:cNvGrpSpPr/>
          <p:nvPr/>
        </p:nvGrpSpPr>
        <p:grpSpPr>
          <a:xfrm>
            <a:off x="8433229" y="3410964"/>
            <a:ext cx="830106" cy="909927"/>
            <a:chOff x="8433229" y="3410964"/>
            <a:chExt cx="830106" cy="909927"/>
          </a:xfrm>
        </p:grpSpPr>
        <p:pic>
          <p:nvPicPr>
            <p:cNvPr id="28" name="Grafik 38">
              <a:extLst>
                <a:ext uri="{FF2B5EF4-FFF2-40B4-BE49-F238E27FC236}">
                  <a16:creationId xmlns:a16="http://schemas.microsoft.com/office/drawing/2014/main" id="{DFF93FCD-298A-53B7-8810-1F67777EEED2}"/>
                </a:ext>
              </a:extLst>
            </p:cNvPr>
            <p:cNvPicPr>
              <a:picLocks noChangeAspect="1"/>
            </p:cNvPicPr>
            <p:nvPr/>
          </p:nvPicPr>
          <p:blipFill>
            <a:blip r:embed="rId10"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433229" y="3410964"/>
              <a:ext cx="830106" cy="909927"/>
            </a:xfrm>
            <a:prstGeom prst="rect">
              <a:avLst/>
            </a:prstGeom>
            <a:noFill/>
          </p:spPr>
        </p:pic>
        <p:pic>
          <p:nvPicPr>
            <p:cNvPr id="17" name="Grafik 16">
              <a:extLst>
                <a:ext uri="{FF2B5EF4-FFF2-40B4-BE49-F238E27FC236}">
                  <a16:creationId xmlns:a16="http://schemas.microsoft.com/office/drawing/2014/main" id="{0F5CD091-9B9B-C946-8518-DA07714BA41A}"/>
                </a:ext>
              </a:extLst>
            </p:cNvPr>
            <p:cNvPicPr>
              <a:picLocks noChangeAspect="1"/>
            </p:cNvPicPr>
            <p:nvPr/>
          </p:nvPicPr>
          <p:blipFill>
            <a:blip r:embed="rId14"/>
            <a:stretch>
              <a:fillRect/>
            </a:stretch>
          </p:blipFill>
          <p:spPr>
            <a:xfrm>
              <a:off x="8606909" y="3633525"/>
              <a:ext cx="485521" cy="485521"/>
            </a:xfrm>
            <a:prstGeom prst="rect">
              <a:avLst/>
            </a:prstGeom>
          </p:spPr>
        </p:pic>
      </p:grpSp>
      <p:pic>
        <p:nvPicPr>
          <p:cNvPr id="19" name="Grafik 18">
            <a:extLst>
              <a:ext uri="{FF2B5EF4-FFF2-40B4-BE49-F238E27FC236}">
                <a16:creationId xmlns:a16="http://schemas.microsoft.com/office/drawing/2014/main" id="{AA61C423-0A66-5247-B708-8D43F348C5EC}"/>
              </a:ext>
            </a:extLst>
          </p:cNvPr>
          <p:cNvPicPr>
            <a:picLocks noChangeAspect="1"/>
          </p:cNvPicPr>
          <p:nvPr/>
        </p:nvPicPr>
        <p:blipFill>
          <a:blip r:embed="rId15">
            <a:lum bright="70000" contrast="-70000"/>
          </a:blip>
          <a:stretch>
            <a:fillRect/>
          </a:stretch>
        </p:blipFill>
        <p:spPr>
          <a:xfrm>
            <a:off x="5441274" y="5186151"/>
            <a:ext cx="384209" cy="384209"/>
          </a:xfrm>
          <a:prstGeom prst="rect">
            <a:avLst/>
          </a:prstGeom>
        </p:spPr>
      </p:pic>
      <p:sp>
        <p:nvSpPr>
          <p:cNvPr id="41" name="Textfeld 40">
            <a:extLst>
              <a:ext uri="{FF2B5EF4-FFF2-40B4-BE49-F238E27FC236}">
                <a16:creationId xmlns:a16="http://schemas.microsoft.com/office/drawing/2014/main" id="{CB7BF7C4-74DF-254E-8A82-17943E57014B}"/>
              </a:ext>
            </a:extLst>
          </p:cNvPr>
          <p:cNvSpPr txBox="1"/>
          <p:nvPr/>
        </p:nvSpPr>
        <p:spPr>
          <a:xfrm>
            <a:off x="2320429" y="4164271"/>
            <a:ext cx="739346" cy="369332"/>
          </a:xfrm>
          <a:prstGeom prst="rect">
            <a:avLst/>
          </a:prstGeom>
          <a:noFill/>
        </p:spPr>
        <p:txBody>
          <a:bodyPr wrap="square">
            <a:spAutoFit/>
          </a:bodyPr>
          <a:lstStyle/>
          <a:p>
            <a:r>
              <a:rPr lang="de-DE" b="1" dirty="0">
                <a:solidFill>
                  <a:schemeClr val="bg1"/>
                </a:solidFill>
              </a:rPr>
              <a:t>NFT</a:t>
            </a:r>
            <a:endParaRPr lang="de-DE" dirty="0">
              <a:solidFill>
                <a:schemeClr val="bg1"/>
              </a:solidFill>
            </a:endParaRPr>
          </a:p>
        </p:txBody>
      </p:sp>
    </p:spTree>
    <p:extLst>
      <p:ext uri="{BB962C8B-B14F-4D97-AF65-F5344CB8AC3E}">
        <p14:creationId xmlns:p14="http://schemas.microsoft.com/office/powerpoint/2010/main" val="1970784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chtungspfeil 32">
            <a:extLst>
              <a:ext uri="{FF2B5EF4-FFF2-40B4-BE49-F238E27FC236}">
                <a16:creationId xmlns:a16="http://schemas.microsoft.com/office/drawing/2014/main" id="{E9B2A21A-BD88-2F60-45AF-D0A6E3D91405}"/>
              </a:ext>
            </a:extLst>
          </p:cNvPr>
          <p:cNvSpPr/>
          <p:nvPr/>
        </p:nvSpPr>
        <p:spPr>
          <a:xfrm>
            <a:off x="596697" y="5237017"/>
            <a:ext cx="6360284" cy="1033155"/>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chtungspfeil 19">
            <a:extLst>
              <a:ext uri="{FF2B5EF4-FFF2-40B4-BE49-F238E27FC236}">
                <a16:creationId xmlns:a16="http://schemas.microsoft.com/office/drawing/2014/main" id="{684F976E-D9B3-383B-B074-7895998AAC51}"/>
              </a:ext>
            </a:extLst>
          </p:cNvPr>
          <p:cNvSpPr/>
          <p:nvPr/>
        </p:nvSpPr>
        <p:spPr>
          <a:xfrm>
            <a:off x="596697" y="4097483"/>
            <a:ext cx="6360284" cy="1033155"/>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chtungspfeil 18">
            <a:extLst>
              <a:ext uri="{FF2B5EF4-FFF2-40B4-BE49-F238E27FC236}">
                <a16:creationId xmlns:a16="http://schemas.microsoft.com/office/drawing/2014/main" id="{FF298580-61F3-2211-C407-D4EFB0CCEFBD}"/>
              </a:ext>
            </a:extLst>
          </p:cNvPr>
          <p:cNvSpPr/>
          <p:nvPr/>
        </p:nvSpPr>
        <p:spPr>
          <a:xfrm>
            <a:off x="602634" y="2968830"/>
            <a:ext cx="6360284" cy="1033155"/>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chtungspfeil 28">
            <a:extLst>
              <a:ext uri="{FF2B5EF4-FFF2-40B4-BE49-F238E27FC236}">
                <a16:creationId xmlns:a16="http://schemas.microsoft.com/office/drawing/2014/main" id="{2B3F6836-2CBF-6910-B116-F785320924CD}"/>
              </a:ext>
            </a:extLst>
          </p:cNvPr>
          <p:cNvSpPr/>
          <p:nvPr/>
        </p:nvSpPr>
        <p:spPr>
          <a:xfrm>
            <a:off x="614510" y="1834737"/>
            <a:ext cx="6360284" cy="1033155"/>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liennummernplatzhalter 1">
            <a:extLst>
              <a:ext uri="{FF2B5EF4-FFF2-40B4-BE49-F238E27FC236}">
                <a16:creationId xmlns:a16="http://schemas.microsoft.com/office/drawing/2014/main" id="{7E84C40E-973F-3A47-83EC-7DAD52860942}"/>
              </a:ext>
            </a:extLst>
          </p:cNvPr>
          <p:cNvSpPr>
            <a:spLocks noGrp="1"/>
          </p:cNvSpPr>
          <p:nvPr>
            <p:ph type="sldNum" sz="quarter" idx="10"/>
          </p:nvPr>
        </p:nvSpPr>
        <p:spPr/>
        <p:txBody>
          <a:bodyPr/>
          <a:lstStyle/>
          <a:p>
            <a:fld id="{49096D1E-A892-46F4-B423-582F2ECF1F4A}" type="slidenum">
              <a:rPr lang="de-CH" smtClean="0"/>
              <a:pPr/>
              <a:t>5</a:t>
            </a:fld>
            <a:endParaRPr lang="de-CH"/>
          </a:p>
        </p:txBody>
      </p:sp>
      <p:sp>
        <p:nvSpPr>
          <p:cNvPr id="7" name="Inhaltsplatzhalter 6">
            <a:extLst>
              <a:ext uri="{FF2B5EF4-FFF2-40B4-BE49-F238E27FC236}">
                <a16:creationId xmlns:a16="http://schemas.microsoft.com/office/drawing/2014/main" id="{8864C50A-12A2-FD43-A335-ED3418F83291}"/>
              </a:ext>
            </a:extLst>
          </p:cNvPr>
          <p:cNvSpPr>
            <a:spLocks noGrp="1"/>
          </p:cNvSpPr>
          <p:nvPr>
            <p:ph sz="quarter" idx="13"/>
          </p:nvPr>
        </p:nvSpPr>
        <p:spPr/>
        <p:txBody>
          <a:bodyPr/>
          <a:lstStyle/>
          <a:p>
            <a:r>
              <a:rPr lang="en-US">
                <a:latin typeface="Gotham Light"/>
              </a:rPr>
              <a:t>BOWNCE NFT </a:t>
            </a:r>
            <a:r>
              <a:rPr lang="en-US" err="1">
                <a:latin typeface="Gotham Light"/>
              </a:rPr>
              <a:t>ConCEPT</a:t>
            </a:r>
            <a:endParaRPr lang="en-US">
              <a:latin typeface="Gotham Light"/>
            </a:endParaRPr>
          </a:p>
        </p:txBody>
      </p:sp>
      <p:sp>
        <p:nvSpPr>
          <p:cNvPr id="3" name="Textplatzhalter 2">
            <a:extLst>
              <a:ext uri="{FF2B5EF4-FFF2-40B4-BE49-F238E27FC236}">
                <a16:creationId xmlns:a16="http://schemas.microsoft.com/office/drawing/2014/main" id="{26F5C393-5695-6A41-AD86-32B2C64ABADC}"/>
              </a:ext>
            </a:extLst>
          </p:cNvPr>
          <p:cNvSpPr>
            <a:spLocks noGrp="1"/>
          </p:cNvSpPr>
          <p:nvPr>
            <p:ph type="body" sz="quarter" idx="17"/>
          </p:nvPr>
        </p:nvSpPr>
        <p:spPr/>
        <p:txBody>
          <a:bodyPr/>
          <a:lstStyle/>
          <a:p>
            <a:r>
              <a:rPr lang="en-US" dirty="0"/>
              <a:t>The four routes of the Bownce NFT concepts address different needs and desires of the Bownce community and ecosystem partners</a:t>
            </a:r>
          </a:p>
        </p:txBody>
      </p:sp>
      <p:sp>
        <p:nvSpPr>
          <p:cNvPr id="8" name="Textplatzhalter 7">
            <a:extLst>
              <a:ext uri="{FF2B5EF4-FFF2-40B4-BE49-F238E27FC236}">
                <a16:creationId xmlns:a16="http://schemas.microsoft.com/office/drawing/2014/main" id="{06FD2756-F652-5E49-B2F8-41270489BECE}"/>
              </a:ext>
            </a:extLst>
          </p:cNvPr>
          <p:cNvSpPr>
            <a:spLocks noGrp="1"/>
          </p:cNvSpPr>
          <p:nvPr>
            <p:ph type="body" sz="quarter" idx="20"/>
          </p:nvPr>
        </p:nvSpPr>
        <p:spPr>
          <a:xfrm>
            <a:off x="1324728" y="1896385"/>
            <a:ext cx="5220000" cy="910800"/>
          </a:xfrm>
        </p:spPr>
        <p:txBody>
          <a:bodyPr/>
          <a:lstStyle/>
          <a:p>
            <a:r>
              <a:rPr lang="en-US" b="1" dirty="0">
                <a:solidFill>
                  <a:schemeClr val="accent1"/>
                </a:solidFill>
                <a:latin typeface="+mj-lt"/>
              </a:rPr>
              <a:t>Route 1 Avatar</a:t>
            </a:r>
            <a:br>
              <a:rPr lang="en-US" b="1" dirty="0"/>
            </a:br>
            <a:r>
              <a:rPr lang="en-US" dirty="0"/>
              <a:t>Appearance and shape of the avatar will be designed based on specific sports (forms, skins, outfits, backgrounds)</a:t>
            </a:r>
          </a:p>
          <a:p>
            <a:endParaRPr lang="en-US" dirty="0"/>
          </a:p>
        </p:txBody>
      </p:sp>
      <p:sp>
        <p:nvSpPr>
          <p:cNvPr id="14" name="Textplatzhalter 7">
            <a:extLst>
              <a:ext uri="{FF2B5EF4-FFF2-40B4-BE49-F238E27FC236}">
                <a16:creationId xmlns:a16="http://schemas.microsoft.com/office/drawing/2014/main" id="{D25B5AA0-412D-EAE8-6F1C-EE08FE950C3F}"/>
              </a:ext>
            </a:extLst>
          </p:cNvPr>
          <p:cNvSpPr txBox="1">
            <a:spLocks/>
          </p:cNvSpPr>
          <p:nvPr/>
        </p:nvSpPr>
        <p:spPr>
          <a:xfrm>
            <a:off x="1324728" y="3030478"/>
            <a:ext cx="5220000" cy="9108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accent1"/>
              </a:buClr>
              <a:buSzPct val="115000"/>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a:lstStyle>
          <a:p>
            <a:r>
              <a:rPr lang="en-US" b="1" dirty="0">
                <a:solidFill>
                  <a:schemeClr val="accent1"/>
                </a:solidFill>
                <a:latin typeface="+mj-lt"/>
              </a:rPr>
              <a:t>Route 2 Sport Legends </a:t>
            </a:r>
          </a:p>
          <a:p>
            <a:r>
              <a:rPr lang="en-US" dirty="0"/>
              <a:t>Get limited editions of the legends from your sport, designed by a (well-known) artist</a:t>
            </a:r>
          </a:p>
        </p:txBody>
      </p:sp>
      <p:grpSp>
        <p:nvGrpSpPr>
          <p:cNvPr id="15" name="Gruppieren 14">
            <a:extLst>
              <a:ext uri="{FF2B5EF4-FFF2-40B4-BE49-F238E27FC236}">
                <a16:creationId xmlns:a16="http://schemas.microsoft.com/office/drawing/2014/main" id="{9AEC4AFC-DA41-14F7-79F2-F85BBFB1CB0D}"/>
              </a:ext>
            </a:extLst>
          </p:cNvPr>
          <p:cNvGrpSpPr>
            <a:grpSpLocks noChangeAspect="1"/>
          </p:cNvGrpSpPr>
          <p:nvPr/>
        </p:nvGrpSpPr>
        <p:grpSpPr>
          <a:xfrm>
            <a:off x="686609" y="2042957"/>
            <a:ext cx="566313" cy="620768"/>
            <a:chOff x="5122709" y="2274932"/>
            <a:chExt cx="830106" cy="909927"/>
          </a:xfrm>
        </p:grpSpPr>
        <p:pic>
          <p:nvPicPr>
            <p:cNvPr id="16" name="Grafik 15">
              <a:extLst>
                <a:ext uri="{FF2B5EF4-FFF2-40B4-BE49-F238E27FC236}">
                  <a16:creationId xmlns:a16="http://schemas.microsoft.com/office/drawing/2014/main" id="{268F454D-965E-CCE9-55CF-BB070091A704}"/>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122709" y="2274932"/>
              <a:ext cx="830106" cy="909927"/>
            </a:xfrm>
            <a:prstGeom prst="rect">
              <a:avLst/>
            </a:prstGeom>
            <a:noFill/>
          </p:spPr>
        </p:pic>
        <p:pic>
          <p:nvPicPr>
            <p:cNvPr id="17" name="Grafik 16">
              <a:extLst>
                <a:ext uri="{FF2B5EF4-FFF2-40B4-BE49-F238E27FC236}">
                  <a16:creationId xmlns:a16="http://schemas.microsoft.com/office/drawing/2014/main" id="{5765F274-58A7-A24F-44D8-F036517700CE}"/>
                </a:ext>
              </a:extLst>
            </p:cNvPr>
            <p:cNvPicPr>
              <a:picLocks noChangeAspect="1"/>
            </p:cNvPicPr>
            <p:nvPr/>
          </p:nvPicPr>
          <p:blipFill>
            <a:blip r:embed="rId3"/>
            <a:stretch>
              <a:fillRect/>
            </a:stretch>
          </p:blipFill>
          <p:spPr>
            <a:xfrm>
              <a:off x="5261796" y="2438295"/>
              <a:ext cx="551931" cy="551931"/>
            </a:xfrm>
            <a:prstGeom prst="rect">
              <a:avLst/>
            </a:prstGeom>
          </p:spPr>
        </p:pic>
      </p:grpSp>
      <p:grpSp>
        <p:nvGrpSpPr>
          <p:cNvPr id="18" name="Gruppieren 17">
            <a:extLst>
              <a:ext uri="{FF2B5EF4-FFF2-40B4-BE49-F238E27FC236}">
                <a16:creationId xmlns:a16="http://schemas.microsoft.com/office/drawing/2014/main" id="{B03E319F-B438-E6AF-2AAC-2F107A34DA0C}"/>
              </a:ext>
            </a:extLst>
          </p:cNvPr>
          <p:cNvGrpSpPr>
            <a:grpSpLocks noChangeAspect="1"/>
          </p:cNvGrpSpPr>
          <p:nvPr/>
        </p:nvGrpSpPr>
        <p:grpSpPr>
          <a:xfrm>
            <a:off x="678272" y="3216162"/>
            <a:ext cx="564882" cy="619200"/>
            <a:chOff x="8377537" y="2296704"/>
            <a:chExt cx="830106" cy="909927"/>
          </a:xfrm>
        </p:grpSpPr>
        <p:pic>
          <p:nvPicPr>
            <p:cNvPr id="19" name="Grafik 18">
              <a:extLst>
                <a:ext uri="{FF2B5EF4-FFF2-40B4-BE49-F238E27FC236}">
                  <a16:creationId xmlns:a16="http://schemas.microsoft.com/office/drawing/2014/main" id="{BA93130A-1F54-21F5-0A88-F0E4976A016D}"/>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77537" y="2296704"/>
              <a:ext cx="830106" cy="909927"/>
            </a:xfrm>
            <a:prstGeom prst="rect">
              <a:avLst/>
            </a:prstGeom>
            <a:noFill/>
          </p:spPr>
        </p:pic>
        <p:pic>
          <p:nvPicPr>
            <p:cNvPr id="20" name="Grafik 19">
              <a:extLst>
                <a:ext uri="{FF2B5EF4-FFF2-40B4-BE49-F238E27FC236}">
                  <a16:creationId xmlns:a16="http://schemas.microsoft.com/office/drawing/2014/main" id="{48E030AF-3745-FB0F-0E3C-00FDA084EB5E}"/>
                </a:ext>
              </a:extLst>
            </p:cNvPr>
            <p:cNvPicPr>
              <a:picLocks noChangeAspect="1"/>
            </p:cNvPicPr>
            <p:nvPr/>
          </p:nvPicPr>
          <p:blipFill>
            <a:blip r:embed="rId4"/>
            <a:stretch>
              <a:fillRect/>
            </a:stretch>
          </p:blipFill>
          <p:spPr>
            <a:xfrm>
              <a:off x="8501426" y="2424384"/>
              <a:ext cx="603234" cy="603234"/>
            </a:xfrm>
            <a:prstGeom prst="rect">
              <a:avLst/>
            </a:prstGeom>
          </p:spPr>
        </p:pic>
      </p:grpSp>
      <p:grpSp>
        <p:nvGrpSpPr>
          <p:cNvPr id="21" name="Gruppieren 20">
            <a:extLst>
              <a:ext uri="{FF2B5EF4-FFF2-40B4-BE49-F238E27FC236}">
                <a16:creationId xmlns:a16="http://schemas.microsoft.com/office/drawing/2014/main" id="{259A62D2-6EB9-E79A-961A-DCE2B90D39D4}"/>
              </a:ext>
            </a:extLst>
          </p:cNvPr>
          <p:cNvGrpSpPr>
            <a:grpSpLocks noChangeAspect="1"/>
          </p:cNvGrpSpPr>
          <p:nvPr/>
        </p:nvGrpSpPr>
        <p:grpSpPr>
          <a:xfrm>
            <a:off x="688040" y="4339764"/>
            <a:ext cx="564882" cy="619200"/>
            <a:chOff x="5124879" y="3430015"/>
            <a:chExt cx="830106" cy="909927"/>
          </a:xfrm>
        </p:grpSpPr>
        <p:pic>
          <p:nvPicPr>
            <p:cNvPr id="22" name="Grafik 21">
              <a:extLst>
                <a:ext uri="{FF2B5EF4-FFF2-40B4-BE49-F238E27FC236}">
                  <a16:creationId xmlns:a16="http://schemas.microsoft.com/office/drawing/2014/main" id="{E99F3495-18DE-FAB9-3CCE-E00094577CEB}"/>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124879" y="3430015"/>
              <a:ext cx="830106" cy="909927"/>
            </a:xfrm>
            <a:prstGeom prst="rect">
              <a:avLst/>
            </a:prstGeom>
            <a:noFill/>
          </p:spPr>
        </p:pic>
        <p:pic>
          <p:nvPicPr>
            <p:cNvPr id="23" name="Grafik 22">
              <a:extLst>
                <a:ext uri="{FF2B5EF4-FFF2-40B4-BE49-F238E27FC236}">
                  <a16:creationId xmlns:a16="http://schemas.microsoft.com/office/drawing/2014/main" id="{81F8478F-A572-8542-465F-4F586250ED75}"/>
                </a:ext>
              </a:extLst>
            </p:cNvPr>
            <p:cNvPicPr>
              <a:picLocks noChangeAspect="1"/>
            </p:cNvPicPr>
            <p:nvPr/>
          </p:nvPicPr>
          <p:blipFill>
            <a:blip r:embed="rId5"/>
            <a:stretch>
              <a:fillRect/>
            </a:stretch>
          </p:blipFill>
          <p:spPr>
            <a:xfrm>
              <a:off x="5291298" y="3641842"/>
              <a:ext cx="522429" cy="522429"/>
            </a:xfrm>
            <a:prstGeom prst="rect">
              <a:avLst/>
            </a:prstGeom>
          </p:spPr>
        </p:pic>
      </p:grpSp>
      <p:grpSp>
        <p:nvGrpSpPr>
          <p:cNvPr id="24" name="Gruppieren 23">
            <a:extLst>
              <a:ext uri="{FF2B5EF4-FFF2-40B4-BE49-F238E27FC236}">
                <a16:creationId xmlns:a16="http://schemas.microsoft.com/office/drawing/2014/main" id="{DB8FE455-486F-7768-F7F5-BCB0836DC106}"/>
              </a:ext>
            </a:extLst>
          </p:cNvPr>
          <p:cNvGrpSpPr>
            <a:grpSpLocks noChangeAspect="1"/>
          </p:cNvGrpSpPr>
          <p:nvPr/>
        </p:nvGrpSpPr>
        <p:grpSpPr>
          <a:xfrm>
            <a:off x="696601" y="5470154"/>
            <a:ext cx="564882" cy="619200"/>
            <a:chOff x="8433229" y="3410964"/>
            <a:chExt cx="830106" cy="909927"/>
          </a:xfrm>
        </p:grpSpPr>
        <p:pic>
          <p:nvPicPr>
            <p:cNvPr id="25" name="Grafik 38">
              <a:extLst>
                <a:ext uri="{FF2B5EF4-FFF2-40B4-BE49-F238E27FC236}">
                  <a16:creationId xmlns:a16="http://schemas.microsoft.com/office/drawing/2014/main" id="{FE6C40AF-CA6A-3162-15BE-02DF4FBC285E}"/>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433229" y="3410964"/>
              <a:ext cx="830106" cy="909927"/>
            </a:xfrm>
            <a:prstGeom prst="rect">
              <a:avLst/>
            </a:prstGeom>
            <a:noFill/>
          </p:spPr>
        </p:pic>
        <p:pic>
          <p:nvPicPr>
            <p:cNvPr id="26" name="Grafik 25">
              <a:extLst>
                <a:ext uri="{FF2B5EF4-FFF2-40B4-BE49-F238E27FC236}">
                  <a16:creationId xmlns:a16="http://schemas.microsoft.com/office/drawing/2014/main" id="{E4D0F36B-0690-2412-5E70-3BE8E5211AC5}"/>
                </a:ext>
              </a:extLst>
            </p:cNvPr>
            <p:cNvPicPr>
              <a:picLocks noChangeAspect="1"/>
            </p:cNvPicPr>
            <p:nvPr/>
          </p:nvPicPr>
          <p:blipFill>
            <a:blip r:embed="rId6"/>
            <a:stretch>
              <a:fillRect/>
            </a:stretch>
          </p:blipFill>
          <p:spPr>
            <a:xfrm>
              <a:off x="8606909" y="3633525"/>
              <a:ext cx="485521" cy="485521"/>
            </a:xfrm>
            <a:prstGeom prst="rect">
              <a:avLst/>
            </a:prstGeom>
          </p:spPr>
        </p:pic>
      </p:grpSp>
      <p:sp>
        <p:nvSpPr>
          <p:cNvPr id="27" name="Textplatzhalter 7">
            <a:extLst>
              <a:ext uri="{FF2B5EF4-FFF2-40B4-BE49-F238E27FC236}">
                <a16:creationId xmlns:a16="http://schemas.microsoft.com/office/drawing/2014/main" id="{8274D4EA-ADF3-079C-9012-16825F6E5D0A}"/>
              </a:ext>
            </a:extLst>
          </p:cNvPr>
          <p:cNvSpPr txBox="1">
            <a:spLocks/>
          </p:cNvSpPr>
          <p:nvPr/>
        </p:nvSpPr>
        <p:spPr>
          <a:xfrm>
            <a:off x="1324728" y="4158660"/>
            <a:ext cx="5220000" cy="9108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accent1"/>
              </a:buClr>
              <a:buSzPct val="115000"/>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a:lstStyle>
          <a:p>
            <a:r>
              <a:rPr lang="en-US" b="1" dirty="0">
                <a:solidFill>
                  <a:schemeClr val="accent1"/>
                </a:solidFill>
                <a:latin typeface="+mj-lt"/>
              </a:rPr>
              <a:t>Route 3 Signature Series</a:t>
            </a:r>
          </a:p>
          <a:p>
            <a:r>
              <a:rPr lang="en-US" dirty="0"/>
              <a:t>Bownce profile created by sport legends, active athletes or team members of a specific club</a:t>
            </a:r>
          </a:p>
          <a:p>
            <a:endParaRPr lang="en-US" dirty="0"/>
          </a:p>
        </p:txBody>
      </p:sp>
      <p:sp>
        <p:nvSpPr>
          <p:cNvPr id="28" name="Textplatzhalter 7">
            <a:extLst>
              <a:ext uri="{FF2B5EF4-FFF2-40B4-BE49-F238E27FC236}">
                <a16:creationId xmlns:a16="http://schemas.microsoft.com/office/drawing/2014/main" id="{0FC8F7C3-030D-C364-C3FD-35F7D3B0B362}"/>
              </a:ext>
            </a:extLst>
          </p:cNvPr>
          <p:cNvSpPr txBox="1">
            <a:spLocks/>
          </p:cNvSpPr>
          <p:nvPr/>
        </p:nvSpPr>
        <p:spPr>
          <a:xfrm>
            <a:off x="1324728" y="5298194"/>
            <a:ext cx="5220000" cy="9108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accent1"/>
              </a:buClr>
              <a:buSzPct val="115000"/>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accent1"/>
              </a:buClr>
              <a:buSzPct val="115000"/>
              <a:buFont typeface="Arial" panose="020B0604020202020204" pitchFamily="34" charset="0"/>
              <a:buChar char="•"/>
              <a:defRPr lang="de-DE" sz="1400" kern="1200" dirty="0" smtClean="0">
                <a:solidFill>
                  <a:schemeClr val="tx1"/>
                </a:solidFill>
                <a:latin typeface="+mn-lt"/>
                <a:ea typeface="+mn-ea"/>
                <a:cs typeface="+mn-cs"/>
              </a:defRPr>
            </a:lvl9pPr>
          </a:lstStyle>
          <a:p>
            <a:r>
              <a:rPr lang="en-US" b="1" dirty="0">
                <a:solidFill>
                  <a:schemeClr val="accent1"/>
                </a:solidFill>
                <a:latin typeface="+mj-lt"/>
              </a:rPr>
              <a:t>Route 4  Bownce your NFT</a:t>
            </a:r>
          </a:p>
          <a:p>
            <a:r>
              <a:rPr lang="en-US" dirty="0"/>
              <a:t>NFTs will be created based on your personal Bownce performance</a:t>
            </a:r>
          </a:p>
          <a:p>
            <a:endParaRPr lang="en-US" dirty="0"/>
          </a:p>
          <a:p>
            <a:endParaRPr lang="en-US" dirty="0"/>
          </a:p>
        </p:txBody>
      </p:sp>
      <p:sp>
        <p:nvSpPr>
          <p:cNvPr id="29" name="Rechteck 28">
            <a:extLst>
              <a:ext uri="{FF2B5EF4-FFF2-40B4-BE49-F238E27FC236}">
                <a16:creationId xmlns:a16="http://schemas.microsoft.com/office/drawing/2014/main" id="{2FC001D9-8742-B681-BB0D-B89F659C461B}"/>
              </a:ext>
            </a:extLst>
          </p:cNvPr>
          <p:cNvSpPr/>
          <p:nvPr/>
        </p:nvSpPr>
        <p:spPr>
          <a:xfrm>
            <a:off x="7667199" y="2270491"/>
            <a:ext cx="4018847" cy="3462987"/>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540000" rIns="180000" rtlCol="0" anchor="t"/>
          <a:lstStyle/>
          <a:p>
            <a:pPr marL="647550" lvl="1" indent="-285750">
              <a:spcAft>
                <a:spcPts val="1200"/>
              </a:spcAft>
              <a:buClr>
                <a:schemeClr val="bg1"/>
              </a:buClr>
              <a:buFont typeface="Arial" panose="020B0604020202020204" pitchFamily="34" charset="0"/>
              <a:buChar char="•"/>
            </a:pPr>
            <a:r>
              <a:rPr lang="en-US" sz="1600" b="1" dirty="0">
                <a:solidFill>
                  <a:schemeClr val="bg1"/>
                </a:solidFill>
              </a:rPr>
              <a:t>Desires and needs of the whole Bownce community</a:t>
            </a:r>
          </a:p>
          <a:p>
            <a:pPr marL="647550" lvl="1" indent="-285750">
              <a:spcAft>
                <a:spcPts val="1200"/>
              </a:spcAft>
              <a:buClr>
                <a:schemeClr val="bg1"/>
              </a:buClr>
              <a:buFont typeface="Arial" panose="020B0604020202020204" pitchFamily="34" charset="0"/>
              <a:buChar char="•"/>
            </a:pPr>
            <a:r>
              <a:rPr lang="en-US" sz="1600" b="1" dirty="0">
                <a:solidFill>
                  <a:schemeClr val="bg1"/>
                </a:solidFill>
              </a:rPr>
              <a:t>Future revenue streams for the Bownce community, Bownce ecosystem members and Bownce itself</a:t>
            </a:r>
          </a:p>
          <a:p>
            <a:pPr marL="647550" lvl="1" indent="-285750">
              <a:spcAft>
                <a:spcPts val="1200"/>
              </a:spcAft>
              <a:buClr>
                <a:schemeClr val="bg1"/>
              </a:buClr>
              <a:buFont typeface="Arial" panose="020B0604020202020204" pitchFamily="34" charset="0"/>
              <a:buChar char="•"/>
            </a:pPr>
            <a:r>
              <a:rPr lang="en-US" sz="1600" b="1" dirty="0">
                <a:solidFill>
                  <a:schemeClr val="bg1"/>
                </a:solidFill>
              </a:rPr>
              <a:t>Basis for future business models in the Metaverse based on reliable roadmap</a:t>
            </a:r>
          </a:p>
          <a:p>
            <a:pPr marL="647550" lvl="1" indent="-285750">
              <a:spcAft>
                <a:spcPts val="600"/>
              </a:spcAft>
              <a:buClr>
                <a:schemeClr val="bg1"/>
              </a:buClr>
              <a:buFont typeface="Arial" panose="020B0604020202020204" pitchFamily="34" charset="0"/>
              <a:buChar char="•"/>
            </a:pPr>
            <a:endParaRPr lang="en-US" sz="1600" b="1" dirty="0">
              <a:solidFill>
                <a:schemeClr val="bg1"/>
              </a:solidFill>
            </a:endParaRPr>
          </a:p>
          <a:p>
            <a:pPr marL="171450" indent="-171450">
              <a:spcAft>
                <a:spcPts val="600"/>
              </a:spcAft>
              <a:buFont typeface="Arial" panose="020B0604020202020204" pitchFamily="34" charset="0"/>
              <a:buChar char="•"/>
            </a:pPr>
            <a:endParaRPr lang="en-US" sz="1200" b="1" dirty="0">
              <a:solidFill>
                <a:schemeClr val="bg1"/>
              </a:solidFill>
            </a:endParaRPr>
          </a:p>
          <a:p>
            <a:pPr marL="171450" indent="-171450">
              <a:buFont typeface="Arial" panose="020B0604020202020204" pitchFamily="34" charset="0"/>
              <a:buChar char="•"/>
            </a:pPr>
            <a:endParaRPr lang="en-US" sz="1200" b="1" dirty="0">
              <a:solidFill>
                <a:schemeClr val="bg1"/>
              </a:solidFill>
            </a:endParaRPr>
          </a:p>
          <a:p>
            <a:pPr marL="171450" indent="-171450">
              <a:buFont typeface="Arial" panose="020B0604020202020204" pitchFamily="34" charset="0"/>
              <a:buChar char="•"/>
            </a:pPr>
            <a:endParaRPr lang="en-US" sz="1200" b="1" dirty="0">
              <a:solidFill>
                <a:schemeClr val="bg1"/>
              </a:solidFill>
            </a:endParaRPr>
          </a:p>
          <a:p>
            <a:pPr algn="ctr"/>
            <a:endParaRPr lang="en-US" b="1" dirty="0">
              <a:solidFill>
                <a:schemeClr val="bg1"/>
              </a:solidFill>
            </a:endParaRPr>
          </a:p>
        </p:txBody>
      </p:sp>
    </p:spTree>
    <p:extLst>
      <p:ext uri="{BB962C8B-B14F-4D97-AF65-F5344CB8AC3E}">
        <p14:creationId xmlns:p14="http://schemas.microsoft.com/office/powerpoint/2010/main" val="2831022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F607EBD-81D4-4AB9-9A1A-1892FBA7D5D5}"/>
              </a:ext>
            </a:extLst>
          </p:cNvPr>
          <p:cNvSpPr>
            <a:spLocks noGrp="1"/>
          </p:cNvSpPr>
          <p:nvPr>
            <p:ph type="sldNum" sz="quarter" idx="10"/>
          </p:nvPr>
        </p:nvSpPr>
        <p:spPr/>
        <p:txBody>
          <a:bodyPr/>
          <a:lstStyle/>
          <a:p>
            <a:fld id="{49096D1E-A892-46F4-B423-582F2ECF1F4A}" type="slidenum">
              <a:rPr lang="de-CH" smtClean="0"/>
              <a:pPr/>
              <a:t>6</a:t>
            </a:fld>
            <a:endParaRPr lang="de-CH"/>
          </a:p>
        </p:txBody>
      </p:sp>
      <p:sp>
        <p:nvSpPr>
          <p:cNvPr id="3" name="Textplatzhalter 2">
            <a:extLst>
              <a:ext uri="{FF2B5EF4-FFF2-40B4-BE49-F238E27FC236}">
                <a16:creationId xmlns:a16="http://schemas.microsoft.com/office/drawing/2014/main" id="{A349B5A2-5556-42CD-A1E1-E84E0ADBAF2F}"/>
              </a:ext>
            </a:extLst>
          </p:cNvPr>
          <p:cNvSpPr>
            <a:spLocks noGrp="1"/>
          </p:cNvSpPr>
          <p:nvPr>
            <p:ph type="body" sz="quarter" idx="11"/>
          </p:nvPr>
        </p:nvSpPr>
        <p:spPr/>
        <p:txBody>
          <a:bodyPr>
            <a:normAutofit lnSpcReduction="10000"/>
          </a:bodyPr>
          <a:lstStyle/>
          <a:p>
            <a:r>
              <a:rPr lang="en-US"/>
              <a:t>avatars</a:t>
            </a:r>
            <a:endParaRPr lang="de-DE"/>
          </a:p>
        </p:txBody>
      </p:sp>
    </p:spTree>
    <p:extLst>
      <p:ext uri="{BB962C8B-B14F-4D97-AF65-F5344CB8AC3E}">
        <p14:creationId xmlns:p14="http://schemas.microsoft.com/office/powerpoint/2010/main" val="422238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BE13A6E-5E0D-47AB-88C8-04D975010238}"/>
              </a:ext>
            </a:extLst>
          </p:cNvPr>
          <p:cNvSpPr>
            <a:spLocks noGrp="1"/>
          </p:cNvSpPr>
          <p:nvPr>
            <p:ph type="sldNum" sz="quarter" idx="10"/>
          </p:nvPr>
        </p:nvSpPr>
        <p:spPr/>
        <p:txBody>
          <a:bodyPr/>
          <a:lstStyle/>
          <a:p>
            <a:fld id="{49096D1E-A892-46F4-B423-582F2ECF1F4A}" type="slidenum">
              <a:rPr lang="en-US" smtClean="0"/>
              <a:pPr/>
              <a:t>7</a:t>
            </a:fld>
            <a:endParaRPr lang="en-US"/>
          </a:p>
        </p:txBody>
      </p:sp>
      <p:sp>
        <p:nvSpPr>
          <p:cNvPr id="3" name="Inhaltsplatzhalter 2">
            <a:extLst>
              <a:ext uri="{FF2B5EF4-FFF2-40B4-BE49-F238E27FC236}">
                <a16:creationId xmlns:a16="http://schemas.microsoft.com/office/drawing/2014/main" id="{4E8B9641-7C15-4378-80CA-FC36FD1B0CD4}"/>
              </a:ext>
            </a:extLst>
          </p:cNvPr>
          <p:cNvSpPr>
            <a:spLocks noGrp="1"/>
          </p:cNvSpPr>
          <p:nvPr>
            <p:ph sz="quarter" idx="13"/>
          </p:nvPr>
        </p:nvSpPr>
        <p:spPr/>
        <p:txBody>
          <a:bodyPr/>
          <a:lstStyle/>
          <a:p>
            <a:r>
              <a:rPr lang="en-US" dirty="0"/>
              <a:t>Bownce NFT routes</a:t>
            </a:r>
          </a:p>
        </p:txBody>
      </p:sp>
      <p:sp>
        <p:nvSpPr>
          <p:cNvPr id="5" name="Textplatzhalter 4">
            <a:extLst>
              <a:ext uri="{FF2B5EF4-FFF2-40B4-BE49-F238E27FC236}">
                <a16:creationId xmlns:a16="http://schemas.microsoft.com/office/drawing/2014/main" id="{E7DE2100-BECF-4B98-8C04-85D2F60DFE73}"/>
              </a:ext>
            </a:extLst>
          </p:cNvPr>
          <p:cNvSpPr>
            <a:spLocks noGrp="1"/>
          </p:cNvSpPr>
          <p:nvPr>
            <p:ph type="body" sz="quarter" idx="17"/>
          </p:nvPr>
        </p:nvSpPr>
        <p:spPr/>
        <p:txBody>
          <a:bodyPr/>
          <a:lstStyle/>
          <a:p>
            <a:r>
              <a:rPr lang="en-US"/>
              <a:t>Avatars</a:t>
            </a:r>
          </a:p>
        </p:txBody>
      </p:sp>
      <p:sp>
        <p:nvSpPr>
          <p:cNvPr id="7" name="Textplatzhalter 6">
            <a:extLst>
              <a:ext uri="{FF2B5EF4-FFF2-40B4-BE49-F238E27FC236}">
                <a16:creationId xmlns:a16="http://schemas.microsoft.com/office/drawing/2014/main" id="{A8127B9D-4AB6-1F4A-B6B6-F7D769438E9E}"/>
              </a:ext>
            </a:extLst>
          </p:cNvPr>
          <p:cNvSpPr>
            <a:spLocks noGrp="1"/>
          </p:cNvSpPr>
          <p:nvPr>
            <p:ph type="body" sz="quarter" idx="18"/>
          </p:nvPr>
        </p:nvSpPr>
        <p:spPr/>
        <p:txBody>
          <a:bodyPr/>
          <a:lstStyle/>
          <a:p>
            <a:r>
              <a:rPr lang="en-US"/>
              <a:t>Play or Pay to enhance your avatar</a:t>
            </a:r>
          </a:p>
        </p:txBody>
      </p:sp>
      <p:sp>
        <p:nvSpPr>
          <p:cNvPr id="8" name="Textplatzhalter 7">
            <a:extLst>
              <a:ext uri="{FF2B5EF4-FFF2-40B4-BE49-F238E27FC236}">
                <a16:creationId xmlns:a16="http://schemas.microsoft.com/office/drawing/2014/main" id="{66415133-7F5E-C244-8EFD-E027D830EB70}"/>
              </a:ext>
            </a:extLst>
          </p:cNvPr>
          <p:cNvSpPr>
            <a:spLocks noGrp="1"/>
          </p:cNvSpPr>
          <p:nvPr>
            <p:ph type="body" sz="quarter" idx="20"/>
          </p:nvPr>
        </p:nvSpPr>
        <p:spPr>
          <a:xfrm>
            <a:off x="500514" y="1750461"/>
            <a:ext cx="4730392" cy="4213483"/>
          </a:xfrm>
        </p:spPr>
        <p:txBody>
          <a:bodyPr/>
          <a:lstStyle/>
          <a:p>
            <a:endParaRPr lang="en-US" sz="1600" dirty="0">
              <a:latin typeface="Gotham Book" pitchFamily="50" charset="0"/>
              <a:cs typeface="Gotham Book" pitchFamily="50" charset="0"/>
            </a:endParaRPr>
          </a:p>
          <a:p>
            <a:r>
              <a:rPr lang="en-US" sz="1600" dirty="0">
                <a:latin typeface="Gotham Book" pitchFamily="50" charset="0"/>
                <a:cs typeface="Gotham Book" pitchFamily="50" charset="0"/>
              </a:rPr>
              <a:t>Through playing or paying  you can unlock new features for your avatar and your profile</a:t>
            </a:r>
          </a:p>
          <a:p>
            <a:endParaRPr lang="en-US" sz="1600" dirty="0">
              <a:latin typeface="Gotham Book" pitchFamily="50" charset="0"/>
              <a:cs typeface="Gotham Book" pitchFamily="50" charset="0"/>
            </a:endParaRPr>
          </a:p>
          <a:p>
            <a:pPr marL="285750" indent="-285750">
              <a:buFont typeface="Arial" panose="020B0604020202020204" pitchFamily="34" charset="0"/>
              <a:buChar char="•"/>
            </a:pPr>
            <a:r>
              <a:rPr lang="en-US" sz="1600" dirty="0">
                <a:latin typeface="Gotham Book" pitchFamily="50" charset="0"/>
                <a:cs typeface="Gotham Book" pitchFamily="50" charset="0"/>
              </a:rPr>
              <a:t>Characters (pay or play)</a:t>
            </a:r>
          </a:p>
          <a:p>
            <a:pPr marL="285750" indent="-285750">
              <a:buFont typeface="Arial" panose="020B0604020202020204" pitchFamily="34" charset="0"/>
              <a:buChar char="•"/>
            </a:pPr>
            <a:r>
              <a:rPr lang="en-US" sz="1600" dirty="0">
                <a:latin typeface="Gotham Book" pitchFamily="50" charset="0"/>
                <a:cs typeface="Gotham Book" pitchFamily="50" charset="0"/>
              </a:rPr>
              <a:t>Skins (pay or play)</a:t>
            </a:r>
          </a:p>
          <a:p>
            <a:pPr marL="285750" indent="-285750">
              <a:buFont typeface="Arial" panose="020B0604020202020204" pitchFamily="34" charset="0"/>
              <a:buChar char="•"/>
            </a:pPr>
            <a:r>
              <a:rPr lang="en-US" sz="1600" dirty="0">
                <a:latin typeface="Gotham Book" pitchFamily="50" charset="0"/>
                <a:cs typeface="Gotham Book" pitchFamily="50" charset="0"/>
              </a:rPr>
              <a:t>Muscles (play)</a:t>
            </a:r>
          </a:p>
          <a:p>
            <a:pPr marL="285750" indent="-285750">
              <a:buFont typeface="Arial" panose="020B0604020202020204" pitchFamily="34" charset="0"/>
              <a:buChar char="•"/>
            </a:pPr>
            <a:r>
              <a:rPr lang="en-US" sz="1600" dirty="0">
                <a:latin typeface="Gotham Book" pitchFamily="50" charset="0"/>
                <a:cs typeface="Gotham Book" pitchFamily="50" charset="0"/>
              </a:rPr>
              <a:t>Outfits (pay or play)</a:t>
            </a:r>
          </a:p>
          <a:p>
            <a:pPr marL="285750" indent="-285750">
              <a:buFont typeface="Arial" panose="020B0604020202020204" pitchFamily="34" charset="0"/>
              <a:buChar char="•"/>
            </a:pPr>
            <a:r>
              <a:rPr lang="en-US" sz="1600" dirty="0">
                <a:latin typeface="Gotham Book" pitchFamily="50" charset="0"/>
                <a:cs typeface="Gotham Book" pitchFamily="50" charset="0"/>
              </a:rPr>
              <a:t>Badges (play</a:t>
            </a:r>
          </a:p>
          <a:p>
            <a:pPr marL="285750" indent="-285750">
              <a:buFont typeface="Arial" panose="020B0604020202020204" pitchFamily="34" charset="0"/>
              <a:buChar char="•"/>
            </a:pPr>
            <a:endParaRPr lang="en-US" sz="1600" dirty="0">
              <a:latin typeface="Gotham Book" pitchFamily="50" charset="0"/>
              <a:cs typeface="Gotham Book" pitchFamily="50" charset="0"/>
            </a:endParaRPr>
          </a:p>
          <a:p>
            <a:r>
              <a:rPr lang="en-US" sz="1600" dirty="0">
                <a:latin typeface="Gotham Book" pitchFamily="50" charset="0"/>
                <a:cs typeface="Gotham Book" pitchFamily="50" charset="0"/>
              </a:rPr>
              <a:t>All those items can be trade on the NFT Marketplace</a:t>
            </a:r>
          </a:p>
          <a:p>
            <a:endParaRPr lang="en-US" sz="1600" dirty="0">
              <a:latin typeface="Gotham Book" pitchFamily="50" charset="0"/>
              <a:cs typeface="Gotham Book" pitchFamily="50" charset="0"/>
            </a:endParaRPr>
          </a:p>
          <a:p>
            <a:pPr lvl="0">
              <a:buClr>
                <a:srgbClr val="E60050"/>
              </a:buClr>
            </a:pPr>
            <a:r>
              <a:rPr lang="en-US" sz="1600" dirty="0">
                <a:latin typeface="Gotham Book" pitchFamily="50" charset="0"/>
                <a:cs typeface="Gotham Book" pitchFamily="50" charset="0"/>
              </a:rPr>
              <a:t>It is fun, enhances your profile and shows your skills</a:t>
            </a:r>
          </a:p>
          <a:p>
            <a:endParaRPr lang="en-US" sz="1600" dirty="0">
              <a:latin typeface="Gotham Book" pitchFamily="50" charset="0"/>
              <a:cs typeface="Gotham Book" pitchFamily="50" charset="0"/>
            </a:endParaRPr>
          </a:p>
          <a:p>
            <a:endParaRPr lang="en-US" sz="1600" dirty="0">
              <a:latin typeface="Gotham Book" pitchFamily="50" charset="0"/>
              <a:cs typeface="Gotham Book" pitchFamily="50" charset="0"/>
            </a:endParaRPr>
          </a:p>
        </p:txBody>
      </p:sp>
      <p:sp>
        <p:nvSpPr>
          <p:cNvPr id="89" name="Fußzeilenplatzhalter 5">
            <a:extLst>
              <a:ext uri="{FF2B5EF4-FFF2-40B4-BE49-F238E27FC236}">
                <a16:creationId xmlns:a16="http://schemas.microsoft.com/office/drawing/2014/main" id="{32DF3BE2-066B-4A10-B042-CB8D0865D573}"/>
              </a:ext>
            </a:extLst>
          </p:cNvPr>
          <p:cNvSpPr txBox="1">
            <a:spLocks/>
          </p:cNvSpPr>
          <p:nvPr/>
        </p:nvSpPr>
        <p:spPr>
          <a:xfrm>
            <a:off x="1139520" y="6513320"/>
            <a:ext cx="5427533" cy="204668"/>
          </a:xfrm>
          <a:prstGeom prst="rect">
            <a:avLst/>
          </a:prstGeom>
          <a:solidFill>
            <a:srgbClr val="FFFFFF"/>
          </a:solidFill>
        </p:spPr>
        <p:txBody>
          <a:bodyPr vert="horz" lIns="0" tIns="0" rIns="0" bIns="0" rtlCol="0" anchor="t"/>
          <a:lstStyle>
            <a:defPPr>
              <a:defRPr lang="de-DE"/>
            </a:defPPr>
            <a:lvl1pPr marL="0" algn="l" defTabSz="457200" rtl="0" eaLnBrk="1" latinLnBrk="0" hangingPunct="1">
              <a:defRPr sz="800"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solidFill>
                  <a:srgbClr val="4B4B4B"/>
                </a:solidFill>
                <a:latin typeface="Gotham Light" pitchFamily="2" charset="0"/>
                <a:cs typeface="Arial" panose="020B0604020202020204" pitchFamily="34" charset="0"/>
              </a:rPr>
              <a:t>© Inacta AG • Bownce Token Economics • </a:t>
            </a:r>
            <a:r>
              <a:rPr lang="en-US" b="1">
                <a:solidFill>
                  <a:srgbClr val="4B4B4B"/>
                </a:solidFill>
                <a:latin typeface="Gotham Light" pitchFamily="2" charset="0"/>
                <a:cs typeface="Arial" panose="020B0604020202020204" pitchFamily="34" charset="0"/>
              </a:rPr>
              <a:t>CONFIDENTIAL</a:t>
            </a:r>
          </a:p>
        </p:txBody>
      </p:sp>
      <p:grpSp>
        <p:nvGrpSpPr>
          <p:cNvPr id="14" name="Gruppieren 13">
            <a:extLst>
              <a:ext uri="{FF2B5EF4-FFF2-40B4-BE49-F238E27FC236}">
                <a16:creationId xmlns:a16="http://schemas.microsoft.com/office/drawing/2014/main" id="{0CBFB585-1EA2-8748-95C5-886E35EE42D5}"/>
              </a:ext>
            </a:extLst>
          </p:cNvPr>
          <p:cNvGrpSpPr/>
          <p:nvPr/>
        </p:nvGrpSpPr>
        <p:grpSpPr>
          <a:xfrm>
            <a:off x="5686425" y="1635986"/>
            <a:ext cx="5600700" cy="3193189"/>
            <a:chOff x="5449139" y="1635986"/>
            <a:chExt cx="6096000" cy="3429000"/>
          </a:xfrm>
        </p:grpSpPr>
        <p:pic>
          <p:nvPicPr>
            <p:cNvPr id="2050" name="Picture 2" descr="Advanced Character Customization! - Fortnite: Battle Royale - YouTube">
              <a:extLst>
                <a:ext uri="{FF2B5EF4-FFF2-40B4-BE49-F238E27FC236}">
                  <a16:creationId xmlns:a16="http://schemas.microsoft.com/office/drawing/2014/main" id="{DBEDB705-27D2-A241-BFF5-DE9F417EE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139" y="1635986"/>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AE3D5BB4-E4FE-A742-8B62-665782BEB3D4}"/>
                </a:ext>
              </a:extLst>
            </p:cNvPr>
            <p:cNvSpPr/>
            <p:nvPr/>
          </p:nvSpPr>
          <p:spPr>
            <a:xfrm>
              <a:off x="5572125" y="1730553"/>
              <a:ext cx="2085975" cy="56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BOWNCE</a:t>
              </a:r>
            </a:p>
          </p:txBody>
        </p:sp>
      </p:grpSp>
      <p:sp>
        <p:nvSpPr>
          <p:cNvPr id="20" name="Rechteck 19">
            <a:extLst>
              <a:ext uri="{FF2B5EF4-FFF2-40B4-BE49-F238E27FC236}">
                <a16:creationId xmlns:a16="http://schemas.microsoft.com/office/drawing/2014/main" id="{62303743-158F-BC40-961E-F37BEE60A801}"/>
              </a:ext>
            </a:extLst>
          </p:cNvPr>
          <p:cNvSpPr/>
          <p:nvPr/>
        </p:nvSpPr>
        <p:spPr>
          <a:xfrm>
            <a:off x="7615237" y="3286125"/>
            <a:ext cx="1457325" cy="300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err="1"/>
              <a:t>El</a:t>
            </a:r>
            <a:r>
              <a:rPr lang="de-DE" sz="1100"/>
              <a:t> BOWNI</a:t>
            </a:r>
          </a:p>
        </p:txBody>
      </p:sp>
      <p:grpSp>
        <p:nvGrpSpPr>
          <p:cNvPr id="4" name="Gruppieren 3">
            <a:extLst>
              <a:ext uri="{FF2B5EF4-FFF2-40B4-BE49-F238E27FC236}">
                <a16:creationId xmlns:a16="http://schemas.microsoft.com/office/drawing/2014/main" id="{E30549BB-4965-5E3A-49A7-20EF90693247}"/>
              </a:ext>
            </a:extLst>
          </p:cNvPr>
          <p:cNvGrpSpPr>
            <a:grpSpLocks noChangeAspect="1"/>
          </p:cNvGrpSpPr>
          <p:nvPr/>
        </p:nvGrpSpPr>
        <p:grpSpPr>
          <a:xfrm>
            <a:off x="11490554" y="90074"/>
            <a:ext cx="564882" cy="619200"/>
            <a:chOff x="10854121" y="521795"/>
            <a:chExt cx="830106" cy="909927"/>
          </a:xfrm>
        </p:grpSpPr>
        <p:pic>
          <p:nvPicPr>
            <p:cNvPr id="21" name="Grafik 20">
              <a:extLst>
                <a:ext uri="{FF2B5EF4-FFF2-40B4-BE49-F238E27FC236}">
                  <a16:creationId xmlns:a16="http://schemas.microsoft.com/office/drawing/2014/main" id="{644A3892-A59B-5A46-A0A5-D287375CC02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54121" y="521795"/>
              <a:ext cx="830106" cy="909927"/>
            </a:xfrm>
            <a:prstGeom prst="rect">
              <a:avLst/>
            </a:prstGeom>
            <a:noFill/>
          </p:spPr>
        </p:pic>
        <p:pic>
          <p:nvPicPr>
            <p:cNvPr id="22" name="Grafik 21">
              <a:extLst>
                <a:ext uri="{FF2B5EF4-FFF2-40B4-BE49-F238E27FC236}">
                  <a16:creationId xmlns:a16="http://schemas.microsoft.com/office/drawing/2014/main" id="{3D1EBF55-01B2-B147-9B95-21B21D8BB973}"/>
                </a:ext>
              </a:extLst>
            </p:cNvPr>
            <p:cNvPicPr>
              <a:picLocks noChangeAspect="1"/>
            </p:cNvPicPr>
            <p:nvPr/>
          </p:nvPicPr>
          <p:blipFill>
            <a:blip r:embed="rId4"/>
            <a:stretch>
              <a:fillRect/>
            </a:stretch>
          </p:blipFill>
          <p:spPr>
            <a:xfrm>
              <a:off x="10993208" y="685158"/>
              <a:ext cx="551931" cy="551931"/>
            </a:xfrm>
            <a:prstGeom prst="rect">
              <a:avLst/>
            </a:prstGeom>
          </p:spPr>
        </p:pic>
      </p:grpSp>
    </p:spTree>
    <p:extLst>
      <p:ext uri="{BB962C8B-B14F-4D97-AF65-F5344CB8AC3E}">
        <p14:creationId xmlns:p14="http://schemas.microsoft.com/office/powerpoint/2010/main" val="241753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BE13A6E-5E0D-47AB-88C8-04D975010238}"/>
              </a:ext>
            </a:extLst>
          </p:cNvPr>
          <p:cNvSpPr>
            <a:spLocks noGrp="1"/>
          </p:cNvSpPr>
          <p:nvPr>
            <p:ph type="sldNum" sz="quarter" idx="10"/>
          </p:nvPr>
        </p:nvSpPr>
        <p:spPr/>
        <p:txBody>
          <a:bodyPr/>
          <a:lstStyle/>
          <a:p>
            <a:fld id="{49096D1E-A892-46F4-B423-582F2ECF1F4A}" type="slidenum">
              <a:rPr lang="en-US" smtClean="0"/>
              <a:pPr/>
              <a:t>8</a:t>
            </a:fld>
            <a:endParaRPr lang="en-US"/>
          </a:p>
        </p:txBody>
      </p:sp>
      <p:sp>
        <p:nvSpPr>
          <p:cNvPr id="3" name="Inhaltsplatzhalter 2">
            <a:extLst>
              <a:ext uri="{FF2B5EF4-FFF2-40B4-BE49-F238E27FC236}">
                <a16:creationId xmlns:a16="http://schemas.microsoft.com/office/drawing/2014/main" id="{4E8B9641-7C15-4378-80CA-FC36FD1B0CD4}"/>
              </a:ext>
            </a:extLst>
          </p:cNvPr>
          <p:cNvSpPr>
            <a:spLocks noGrp="1"/>
          </p:cNvSpPr>
          <p:nvPr>
            <p:ph sz="quarter" idx="13"/>
          </p:nvPr>
        </p:nvSpPr>
        <p:spPr/>
        <p:txBody>
          <a:bodyPr/>
          <a:lstStyle/>
          <a:p>
            <a:r>
              <a:rPr lang="en-US"/>
              <a:t>Bownce token ecosystem</a:t>
            </a:r>
          </a:p>
        </p:txBody>
      </p:sp>
      <p:sp>
        <p:nvSpPr>
          <p:cNvPr id="5" name="Textplatzhalter 4">
            <a:extLst>
              <a:ext uri="{FF2B5EF4-FFF2-40B4-BE49-F238E27FC236}">
                <a16:creationId xmlns:a16="http://schemas.microsoft.com/office/drawing/2014/main" id="{E7DE2100-BECF-4B98-8C04-85D2F60DFE73}"/>
              </a:ext>
            </a:extLst>
          </p:cNvPr>
          <p:cNvSpPr>
            <a:spLocks noGrp="1"/>
          </p:cNvSpPr>
          <p:nvPr>
            <p:ph type="body" sz="quarter" idx="17"/>
          </p:nvPr>
        </p:nvSpPr>
        <p:spPr/>
        <p:txBody>
          <a:bodyPr/>
          <a:lstStyle/>
          <a:p>
            <a:r>
              <a:rPr lang="en-US"/>
              <a:t>ROUTE 1 Avatars</a:t>
            </a:r>
          </a:p>
        </p:txBody>
      </p:sp>
      <p:sp>
        <p:nvSpPr>
          <p:cNvPr id="7" name="Textplatzhalter 6">
            <a:extLst>
              <a:ext uri="{FF2B5EF4-FFF2-40B4-BE49-F238E27FC236}">
                <a16:creationId xmlns:a16="http://schemas.microsoft.com/office/drawing/2014/main" id="{A8127B9D-4AB6-1F4A-B6B6-F7D769438E9E}"/>
              </a:ext>
            </a:extLst>
          </p:cNvPr>
          <p:cNvSpPr>
            <a:spLocks noGrp="1"/>
          </p:cNvSpPr>
          <p:nvPr>
            <p:ph type="body" sz="quarter" idx="18"/>
          </p:nvPr>
        </p:nvSpPr>
        <p:spPr/>
        <p:txBody>
          <a:bodyPr/>
          <a:lstStyle/>
          <a:p>
            <a:r>
              <a:rPr lang="de-DE"/>
              <a:t>Play </a:t>
            </a:r>
            <a:r>
              <a:rPr lang="de-DE" err="1"/>
              <a:t>or</a:t>
            </a:r>
            <a:r>
              <a:rPr lang="de-DE"/>
              <a:t> Pay </a:t>
            </a:r>
            <a:r>
              <a:rPr lang="de-DE" err="1"/>
              <a:t>to</a:t>
            </a:r>
            <a:r>
              <a:rPr lang="de-DE"/>
              <a:t> </a:t>
            </a:r>
            <a:r>
              <a:rPr lang="de-DE" err="1"/>
              <a:t>enhance</a:t>
            </a:r>
            <a:r>
              <a:rPr lang="de-DE"/>
              <a:t> </a:t>
            </a:r>
            <a:r>
              <a:rPr lang="de-DE" err="1"/>
              <a:t>your</a:t>
            </a:r>
            <a:r>
              <a:rPr lang="de-DE"/>
              <a:t> </a:t>
            </a:r>
            <a:r>
              <a:rPr lang="de-DE" err="1"/>
              <a:t>avatar</a:t>
            </a:r>
            <a:endParaRPr lang="de-DE"/>
          </a:p>
        </p:txBody>
      </p:sp>
      <p:sp>
        <p:nvSpPr>
          <p:cNvPr id="8" name="Textplatzhalter 7">
            <a:extLst>
              <a:ext uri="{FF2B5EF4-FFF2-40B4-BE49-F238E27FC236}">
                <a16:creationId xmlns:a16="http://schemas.microsoft.com/office/drawing/2014/main" id="{66415133-7F5E-C244-8EFD-E027D830EB70}"/>
              </a:ext>
            </a:extLst>
          </p:cNvPr>
          <p:cNvSpPr>
            <a:spLocks noGrp="1"/>
          </p:cNvSpPr>
          <p:nvPr>
            <p:ph type="body" sz="quarter" idx="20"/>
          </p:nvPr>
        </p:nvSpPr>
        <p:spPr>
          <a:xfrm>
            <a:off x="500514" y="1750461"/>
            <a:ext cx="4730392" cy="4213483"/>
          </a:xfrm>
        </p:spPr>
        <p:txBody>
          <a:bodyPr/>
          <a:lstStyle/>
          <a:p>
            <a:endParaRPr lang="de-CH">
              <a:latin typeface="Helvetica Neue" panose="02000503000000020004" pitchFamily="2" charset="0"/>
            </a:endParaRPr>
          </a:p>
          <a:p>
            <a:r>
              <a:rPr lang="de-CH">
                <a:latin typeface="Helvetica Neue" panose="02000503000000020004" pitchFamily="2" charset="0"/>
              </a:rPr>
              <a:t>Through </a:t>
            </a:r>
            <a:r>
              <a:rPr lang="de-CH" err="1">
                <a:latin typeface="Helvetica Neue" panose="02000503000000020004" pitchFamily="2" charset="0"/>
              </a:rPr>
              <a:t>playing</a:t>
            </a:r>
            <a:r>
              <a:rPr lang="de-CH">
                <a:latin typeface="Helvetica Neue" panose="02000503000000020004" pitchFamily="2" charset="0"/>
              </a:rPr>
              <a:t> </a:t>
            </a:r>
            <a:r>
              <a:rPr lang="de-CH" err="1">
                <a:latin typeface="Helvetica Neue" panose="02000503000000020004" pitchFamily="2" charset="0"/>
              </a:rPr>
              <a:t>or</a:t>
            </a:r>
            <a:r>
              <a:rPr lang="de-CH">
                <a:latin typeface="Helvetica Neue" panose="02000503000000020004" pitchFamily="2" charset="0"/>
              </a:rPr>
              <a:t> </a:t>
            </a:r>
            <a:r>
              <a:rPr lang="de-CH" err="1">
                <a:latin typeface="Helvetica Neue" panose="02000503000000020004" pitchFamily="2" charset="0"/>
              </a:rPr>
              <a:t>paying</a:t>
            </a:r>
            <a:r>
              <a:rPr lang="de-CH">
                <a:latin typeface="Helvetica Neue" panose="02000503000000020004" pitchFamily="2" charset="0"/>
              </a:rPr>
              <a:t>  </a:t>
            </a:r>
            <a:r>
              <a:rPr lang="de-CH" err="1">
                <a:latin typeface="Helvetica Neue" panose="02000503000000020004" pitchFamily="2" charset="0"/>
              </a:rPr>
              <a:t>you</a:t>
            </a:r>
            <a:r>
              <a:rPr lang="de-CH">
                <a:latin typeface="Helvetica Neue" panose="02000503000000020004" pitchFamily="2" charset="0"/>
              </a:rPr>
              <a:t> </a:t>
            </a:r>
            <a:r>
              <a:rPr lang="de-CH" err="1">
                <a:latin typeface="Helvetica Neue" panose="02000503000000020004" pitchFamily="2" charset="0"/>
              </a:rPr>
              <a:t>can</a:t>
            </a:r>
            <a:r>
              <a:rPr lang="de-CH">
                <a:latin typeface="Helvetica Neue" panose="02000503000000020004" pitchFamily="2" charset="0"/>
              </a:rPr>
              <a:t> </a:t>
            </a:r>
            <a:r>
              <a:rPr lang="de-CH" err="1">
                <a:latin typeface="Helvetica Neue" panose="02000503000000020004" pitchFamily="2" charset="0"/>
              </a:rPr>
              <a:t>unlock</a:t>
            </a:r>
            <a:r>
              <a:rPr lang="de-CH">
                <a:latin typeface="Helvetica Neue" panose="02000503000000020004" pitchFamily="2" charset="0"/>
              </a:rPr>
              <a:t> </a:t>
            </a:r>
            <a:r>
              <a:rPr lang="de-CH" err="1">
                <a:latin typeface="Helvetica Neue" panose="02000503000000020004" pitchFamily="2" charset="0"/>
              </a:rPr>
              <a:t>new</a:t>
            </a:r>
            <a:r>
              <a:rPr lang="de-CH">
                <a:latin typeface="Helvetica Neue" panose="02000503000000020004" pitchFamily="2" charset="0"/>
              </a:rPr>
              <a:t> </a:t>
            </a:r>
            <a:r>
              <a:rPr lang="de-CH" err="1">
                <a:latin typeface="Helvetica Neue" panose="02000503000000020004" pitchFamily="2" charset="0"/>
              </a:rPr>
              <a:t>features</a:t>
            </a:r>
            <a:r>
              <a:rPr lang="de-CH">
                <a:latin typeface="Helvetica Neue" panose="02000503000000020004" pitchFamily="2" charset="0"/>
              </a:rPr>
              <a:t> </a:t>
            </a:r>
            <a:r>
              <a:rPr lang="de-CH" err="1">
                <a:latin typeface="Helvetica Neue" panose="02000503000000020004" pitchFamily="2" charset="0"/>
              </a:rPr>
              <a:t>for</a:t>
            </a:r>
            <a:r>
              <a:rPr lang="de-CH">
                <a:latin typeface="Helvetica Neue" panose="02000503000000020004" pitchFamily="2" charset="0"/>
              </a:rPr>
              <a:t> </a:t>
            </a:r>
            <a:r>
              <a:rPr lang="de-CH" err="1">
                <a:latin typeface="Helvetica Neue" panose="02000503000000020004" pitchFamily="2" charset="0"/>
              </a:rPr>
              <a:t>your</a:t>
            </a:r>
            <a:r>
              <a:rPr lang="de-CH">
                <a:latin typeface="Helvetica Neue" panose="02000503000000020004" pitchFamily="2" charset="0"/>
              </a:rPr>
              <a:t> </a:t>
            </a:r>
            <a:r>
              <a:rPr lang="de-CH" err="1">
                <a:latin typeface="Helvetica Neue" panose="02000503000000020004" pitchFamily="2" charset="0"/>
              </a:rPr>
              <a:t>avatar</a:t>
            </a:r>
            <a:r>
              <a:rPr lang="de-CH">
                <a:latin typeface="Helvetica Neue" panose="02000503000000020004" pitchFamily="2" charset="0"/>
              </a:rPr>
              <a:t> </a:t>
            </a:r>
            <a:r>
              <a:rPr lang="de-CH" err="1">
                <a:latin typeface="Helvetica Neue" panose="02000503000000020004" pitchFamily="2" charset="0"/>
              </a:rPr>
              <a:t>and</a:t>
            </a:r>
            <a:r>
              <a:rPr lang="de-CH">
                <a:latin typeface="Helvetica Neue" panose="02000503000000020004" pitchFamily="2" charset="0"/>
              </a:rPr>
              <a:t> </a:t>
            </a:r>
            <a:r>
              <a:rPr lang="de-CH" err="1">
                <a:latin typeface="Helvetica Neue" panose="02000503000000020004" pitchFamily="2" charset="0"/>
              </a:rPr>
              <a:t>your</a:t>
            </a:r>
            <a:r>
              <a:rPr lang="de-CH">
                <a:latin typeface="Helvetica Neue" panose="02000503000000020004" pitchFamily="2" charset="0"/>
              </a:rPr>
              <a:t> </a:t>
            </a:r>
            <a:r>
              <a:rPr lang="de-CH" err="1">
                <a:latin typeface="Helvetica Neue" panose="02000503000000020004" pitchFamily="2" charset="0"/>
              </a:rPr>
              <a:t>profile</a:t>
            </a:r>
            <a:endParaRPr lang="de-CH">
              <a:latin typeface="Helvetica Neue" panose="02000503000000020004" pitchFamily="2" charset="0"/>
            </a:endParaRPr>
          </a:p>
          <a:p>
            <a:endParaRPr lang="de-CH">
              <a:latin typeface="Helvetica Neue" panose="02000503000000020004" pitchFamily="2" charset="0"/>
            </a:endParaRPr>
          </a:p>
          <a:p>
            <a:pPr marL="285750" indent="-285750">
              <a:buFont typeface="Arial" panose="020B0604020202020204" pitchFamily="34" charset="0"/>
              <a:buChar char="•"/>
            </a:pPr>
            <a:r>
              <a:rPr lang="de-CH" err="1">
                <a:latin typeface="Helvetica Neue" panose="02000503000000020004" pitchFamily="2" charset="0"/>
              </a:rPr>
              <a:t>Characters</a:t>
            </a:r>
            <a:r>
              <a:rPr lang="de-CH">
                <a:latin typeface="Helvetica Neue" panose="02000503000000020004" pitchFamily="2" charset="0"/>
              </a:rPr>
              <a:t> (</a:t>
            </a:r>
            <a:r>
              <a:rPr lang="de-CH" err="1">
                <a:latin typeface="Helvetica Neue" panose="02000503000000020004" pitchFamily="2" charset="0"/>
              </a:rPr>
              <a:t>pay</a:t>
            </a:r>
            <a:r>
              <a:rPr lang="de-CH">
                <a:latin typeface="Helvetica Neue" panose="02000503000000020004" pitchFamily="2" charset="0"/>
              </a:rPr>
              <a:t> </a:t>
            </a:r>
            <a:r>
              <a:rPr lang="de-CH" err="1">
                <a:latin typeface="Helvetica Neue" panose="02000503000000020004" pitchFamily="2" charset="0"/>
              </a:rPr>
              <a:t>or</a:t>
            </a:r>
            <a:r>
              <a:rPr lang="de-CH">
                <a:latin typeface="Helvetica Neue" panose="02000503000000020004" pitchFamily="2" charset="0"/>
              </a:rPr>
              <a:t> </a:t>
            </a:r>
            <a:r>
              <a:rPr lang="de-CH" err="1">
                <a:latin typeface="Helvetica Neue" panose="02000503000000020004" pitchFamily="2" charset="0"/>
              </a:rPr>
              <a:t>play</a:t>
            </a:r>
            <a:endParaRPr lang="de-CH">
              <a:latin typeface="Helvetica Neue" panose="02000503000000020004" pitchFamily="2" charset="0"/>
            </a:endParaRPr>
          </a:p>
          <a:p>
            <a:pPr marL="285750" indent="-285750">
              <a:buFont typeface="Arial" panose="020B0604020202020204" pitchFamily="34" charset="0"/>
              <a:buChar char="•"/>
            </a:pPr>
            <a:r>
              <a:rPr lang="de-CH">
                <a:latin typeface="Helvetica Neue" panose="02000503000000020004" pitchFamily="2" charset="0"/>
              </a:rPr>
              <a:t>Skins (</a:t>
            </a:r>
            <a:r>
              <a:rPr lang="de-CH" err="1">
                <a:latin typeface="Helvetica Neue" panose="02000503000000020004" pitchFamily="2" charset="0"/>
              </a:rPr>
              <a:t>pay</a:t>
            </a:r>
            <a:r>
              <a:rPr lang="de-CH">
                <a:latin typeface="Helvetica Neue" panose="02000503000000020004" pitchFamily="2" charset="0"/>
              </a:rPr>
              <a:t> </a:t>
            </a:r>
            <a:r>
              <a:rPr lang="de-CH" err="1">
                <a:latin typeface="Helvetica Neue" panose="02000503000000020004" pitchFamily="2" charset="0"/>
              </a:rPr>
              <a:t>or</a:t>
            </a:r>
            <a:r>
              <a:rPr lang="de-CH">
                <a:latin typeface="Helvetica Neue" panose="02000503000000020004" pitchFamily="2" charset="0"/>
              </a:rPr>
              <a:t> </a:t>
            </a:r>
            <a:r>
              <a:rPr lang="de-CH" err="1">
                <a:latin typeface="Helvetica Neue" panose="02000503000000020004" pitchFamily="2" charset="0"/>
              </a:rPr>
              <a:t>play</a:t>
            </a:r>
            <a:r>
              <a:rPr lang="de-CH">
                <a:latin typeface="Helvetica Neue" panose="02000503000000020004" pitchFamily="2" charset="0"/>
              </a:rPr>
              <a:t>)</a:t>
            </a:r>
          </a:p>
          <a:p>
            <a:pPr marL="285750" indent="-285750">
              <a:buFont typeface="Arial" panose="020B0604020202020204" pitchFamily="34" charset="0"/>
              <a:buChar char="•"/>
            </a:pPr>
            <a:r>
              <a:rPr lang="de-CH" err="1">
                <a:latin typeface="Helvetica Neue" panose="02000503000000020004" pitchFamily="2" charset="0"/>
              </a:rPr>
              <a:t>Muscles</a:t>
            </a:r>
            <a:r>
              <a:rPr lang="de-CH">
                <a:latin typeface="Helvetica Neue" panose="02000503000000020004" pitchFamily="2" charset="0"/>
              </a:rPr>
              <a:t> (</a:t>
            </a:r>
            <a:r>
              <a:rPr lang="de-CH" err="1">
                <a:latin typeface="Helvetica Neue" panose="02000503000000020004" pitchFamily="2" charset="0"/>
              </a:rPr>
              <a:t>play</a:t>
            </a:r>
            <a:r>
              <a:rPr lang="de-CH">
                <a:latin typeface="Helvetica Neue" panose="02000503000000020004" pitchFamily="2" charset="0"/>
              </a:rPr>
              <a:t>)</a:t>
            </a:r>
          </a:p>
          <a:p>
            <a:pPr marL="285750" indent="-285750">
              <a:buFont typeface="Arial" panose="020B0604020202020204" pitchFamily="34" charset="0"/>
              <a:buChar char="•"/>
            </a:pPr>
            <a:r>
              <a:rPr lang="de-CH">
                <a:latin typeface="Helvetica Neue" panose="02000503000000020004" pitchFamily="2" charset="0"/>
              </a:rPr>
              <a:t>Outfits (</a:t>
            </a:r>
            <a:r>
              <a:rPr lang="de-CH" err="1">
                <a:latin typeface="Helvetica Neue" panose="02000503000000020004" pitchFamily="2" charset="0"/>
              </a:rPr>
              <a:t>pay</a:t>
            </a:r>
            <a:r>
              <a:rPr lang="de-CH">
                <a:latin typeface="Helvetica Neue" panose="02000503000000020004" pitchFamily="2" charset="0"/>
              </a:rPr>
              <a:t> </a:t>
            </a:r>
            <a:r>
              <a:rPr lang="de-CH" err="1">
                <a:latin typeface="Helvetica Neue" panose="02000503000000020004" pitchFamily="2" charset="0"/>
              </a:rPr>
              <a:t>or</a:t>
            </a:r>
            <a:r>
              <a:rPr lang="de-CH">
                <a:latin typeface="Helvetica Neue" panose="02000503000000020004" pitchFamily="2" charset="0"/>
              </a:rPr>
              <a:t> </a:t>
            </a:r>
            <a:r>
              <a:rPr lang="de-CH" err="1">
                <a:latin typeface="Helvetica Neue" panose="02000503000000020004" pitchFamily="2" charset="0"/>
              </a:rPr>
              <a:t>play</a:t>
            </a:r>
            <a:r>
              <a:rPr lang="de-CH">
                <a:latin typeface="Helvetica Neue" panose="02000503000000020004" pitchFamily="2" charset="0"/>
              </a:rPr>
              <a:t>)</a:t>
            </a:r>
          </a:p>
          <a:p>
            <a:pPr marL="285750" indent="-285750">
              <a:buFont typeface="Arial" panose="020B0604020202020204" pitchFamily="34" charset="0"/>
              <a:buChar char="•"/>
            </a:pPr>
            <a:r>
              <a:rPr lang="de-CH" err="1">
                <a:latin typeface="Helvetica Neue" panose="02000503000000020004" pitchFamily="2" charset="0"/>
              </a:rPr>
              <a:t>Badges</a:t>
            </a:r>
            <a:r>
              <a:rPr lang="de-CH">
                <a:latin typeface="Helvetica Neue" panose="02000503000000020004" pitchFamily="2" charset="0"/>
              </a:rPr>
              <a:t> (</a:t>
            </a:r>
            <a:r>
              <a:rPr lang="de-CH" err="1">
                <a:latin typeface="Helvetica Neue" panose="02000503000000020004" pitchFamily="2" charset="0"/>
              </a:rPr>
              <a:t>play</a:t>
            </a:r>
            <a:endParaRPr lang="de-CH">
              <a:latin typeface="Helvetica Neue" panose="02000503000000020004" pitchFamily="2" charset="0"/>
            </a:endParaRPr>
          </a:p>
          <a:p>
            <a:pPr marL="285750" indent="-285750">
              <a:buFont typeface="Arial" panose="020B0604020202020204" pitchFamily="34" charset="0"/>
              <a:buChar char="•"/>
            </a:pPr>
            <a:endParaRPr lang="de-CH">
              <a:latin typeface="Helvetica Neue" panose="02000503000000020004" pitchFamily="2" charset="0"/>
            </a:endParaRPr>
          </a:p>
          <a:p>
            <a:r>
              <a:rPr lang="de-CH">
                <a:latin typeface="Helvetica Neue" panose="02000503000000020004" pitchFamily="2" charset="0"/>
              </a:rPr>
              <a:t>All </a:t>
            </a:r>
            <a:r>
              <a:rPr lang="de-CH" err="1">
                <a:latin typeface="Helvetica Neue" panose="02000503000000020004" pitchFamily="2" charset="0"/>
              </a:rPr>
              <a:t>those</a:t>
            </a:r>
            <a:r>
              <a:rPr lang="de-CH">
                <a:latin typeface="Helvetica Neue" panose="02000503000000020004" pitchFamily="2" charset="0"/>
              </a:rPr>
              <a:t> </a:t>
            </a:r>
            <a:r>
              <a:rPr lang="de-CH" err="1">
                <a:latin typeface="Helvetica Neue" panose="02000503000000020004" pitchFamily="2" charset="0"/>
              </a:rPr>
              <a:t>items</a:t>
            </a:r>
            <a:r>
              <a:rPr lang="de-CH">
                <a:latin typeface="Helvetica Neue" panose="02000503000000020004" pitchFamily="2" charset="0"/>
              </a:rPr>
              <a:t> </a:t>
            </a:r>
            <a:r>
              <a:rPr lang="de-CH" err="1">
                <a:latin typeface="Helvetica Neue" panose="02000503000000020004" pitchFamily="2" charset="0"/>
              </a:rPr>
              <a:t>can</a:t>
            </a:r>
            <a:r>
              <a:rPr lang="de-CH">
                <a:latin typeface="Helvetica Neue" panose="02000503000000020004" pitchFamily="2" charset="0"/>
              </a:rPr>
              <a:t> </a:t>
            </a:r>
            <a:r>
              <a:rPr lang="de-CH" err="1">
                <a:latin typeface="Helvetica Neue" panose="02000503000000020004" pitchFamily="2" charset="0"/>
              </a:rPr>
              <a:t>be</a:t>
            </a:r>
            <a:r>
              <a:rPr lang="de-CH">
                <a:latin typeface="Helvetica Neue" panose="02000503000000020004" pitchFamily="2" charset="0"/>
              </a:rPr>
              <a:t> </a:t>
            </a:r>
            <a:r>
              <a:rPr lang="de-CH" err="1">
                <a:latin typeface="Helvetica Neue" panose="02000503000000020004" pitchFamily="2" charset="0"/>
              </a:rPr>
              <a:t>trade</a:t>
            </a:r>
            <a:r>
              <a:rPr lang="de-CH">
                <a:latin typeface="Helvetica Neue" panose="02000503000000020004" pitchFamily="2" charset="0"/>
              </a:rPr>
              <a:t> on </a:t>
            </a:r>
            <a:r>
              <a:rPr lang="de-CH" err="1">
                <a:latin typeface="Helvetica Neue" panose="02000503000000020004" pitchFamily="2" charset="0"/>
              </a:rPr>
              <a:t>the</a:t>
            </a:r>
            <a:r>
              <a:rPr lang="de-CH">
                <a:latin typeface="Helvetica Neue" panose="02000503000000020004" pitchFamily="2" charset="0"/>
              </a:rPr>
              <a:t> NFT Marketplace</a:t>
            </a:r>
          </a:p>
          <a:p>
            <a:endParaRPr lang="de-DE"/>
          </a:p>
        </p:txBody>
      </p:sp>
      <p:sp>
        <p:nvSpPr>
          <p:cNvPr id="89" name="Fußzeilenplatzhalter 5">
            <a:extLst>
              <a:ext uri="{FF2B5EF4-FFF2-40B4-BE49-F238E27FC236}">
                <a16:creationId xmlns:a16="http://schemas.microsoft.com/office/drawing/2014/main" id="{32DF3BE2-066B-4A10-B042-CB8D0865D573}"/>
              </a:ext>
            </a:extLst>
          </p:cNvPr>
          <p:cNvSpPr txBox="1">
            <a:spLocks/>
          </p:cNvSpPr>
          <p:nvPr/>
        </p:nvSpPr>
        <p:spPr>
          <a:xfrm>
            <a:off x="1139520" y="6513320"/>
            <a:ext cx="5427533" cy="204668"/>
          </a:xfrm>
          <a:prstGeom prst="rect">
            <a:avLst/>
          </a:prstGeom>
          <a:solidFill>
            <a:srgbClr val="FFFFFF"/>
          </a:solidFill>
        </p:spPr>
        <p:txBody>
          <a:bodyPr vert="horz" lIns="0" tIns="0" rIns="0" bIns="0" rtlCol="0" anchor="t"/>
          <a:lstStyle>
            <a:defPPr>
              <a:defRPr lang="de-DE"/>
            </a:defPPr>
            <a:lvl1pPr marL="0" algn="l" defTabSz="457200" rtl="0" eaLnBrk="1" latinLnBrk="0" hangingPunct="1">
              <a:defRPr sz="800"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solidFill>
                  <a:srgbClr val="4B4B4B"/>
                </a:solidFill>
                <a:latin typeface="Gotham Light" pitchFamily="2" charset="0"/>
                <a:cs typeface="Arial" panose="020B0604020202020204" pitchFamily="34" charset="0"/>
              </a:rPr>
              <a:t>© Inacta AG • Bownce Token Economics • </a:t>
            </a:r>
            <a:r>
              <a:rPr lang="en-US" b="1">
                <a:solidFill>
                  <a:srgbClr val="4B4B4B"/>
                </a:solidFill>
                <a:latin typeface="Gotham Light" pitchFamily="2" charset="0"/>
                <a:cs typeface="Arial" panose="020B0604020202020204" pitchFamily="34" charset="0"/>
              </a:rPr>
              <a:t>CONFIDENTIAL</a:t>
            </a:r>
          </a:p>
        </p:txBody>
      </p:sp>
      <p:pic>
        <p:nvPicPr>
          <p:cNvPr id="12" name="Grafik 11">
            <a:extLst>
              <a:ext uri="{FF2B5EF4-FFF2-40B4-BE49-F238E27FC236}">
                <a16:creationId xmlns:a16="http://schemas.microsoft.com/office/drawing/2014/main" id="{3FD7A21E-BDC8-8D42-A651-CF10513D9833}"/>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54121" y="521795"/>
            <a:ext cx="830106" cy="909927"/>
          </a:xfrm>
          <a:prstGeom prst="rect">
            <a:avLst/>
          </a:prstGeom>
          <a:noFill/>
        </p:spPr>
      </p:pic>
      <p:pic>
        <p:nvPicPr>
          <p:cNvPr id="13" name="Grafik 12">
            <a:extLst>
              <a:ext uri="{FF2B5EF4-FFF2-40B4-BE49-F238E27FC236}">
                <a16:creationId xmlns:a16="http://schemas.microsoft.com/office/drawing/2014/main" id="{DA1ECEDD-F1E6-E34F-9451-CB613572150E}"/>
              </a:ext>
            </a:extLst>
          </p:cNvPr>
          <p:cNvPicPr>
            <a:picLocks noChangeAspect="1"/>
          </p:cNvPicPr>
          <p:nvPr/>
        </p:nvPicPr>
        <p:blipFill>
          <a:blip r:embed="rId3"/>
          <a:stretch>
            <a:fillRect/>
          </a:stretch>
        </p:blipFill>
        <p:spPr>
          <a:xfrm>
            <a:off x="10993208" y="685158"/>
            <a:ext cx="551931" cy="551931"/>
          </a:xfrm>
          <a:prstGeom prst="rect">
            <a:avLst/>
          </a:prstGeom>
        </p:spPr>
      </p:pic>
      <p:sp>
        <p:nvSpPr>
          <p:cNvPr id="10" name="Rechteck 9">
            <a:extLst>
              <a:ext uri="{FF2B5EF4-FFF2-40B4-BE49-F238E27FC236}">
                <a16:creationId xmlns:a16="http://schemas.microsoft.com/office/drawing/2014/main" id="{AE3D5BB4-E4FE-A742-8B62-665782BEB3D4}"/>
              </a:ext>
            </a:extLst>
          </p:cNvPr>
          <p:cNvSpPr/>
          <p:nvPr/>
        </p:nvSpPr>
        <p:spPr>
          <a:xfrm>
            <a:off x="5572125" y="1730553"/>
            <a:ext cx="2085975" cy="56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BOWNCE</a:t>
            </a:r>
          </a:p>
        </p:txBody>
      </p:sp>
      <p:pic>
        <p:nvPicPr>
          <p:cNvPr id="3074" name="Picture 2" descr="My Fortnite Mobile Locker - YouTube">
            <a:extLst>
              <a:ext uri="{FF2B5EF4-FFF2-40B4-BE49-F238E27FC236}">
                <a16:creationId xmlns:a16="http://schemas.microsoft.com/office/drawing/2014/main" id="{0C21F4FA-7742-DB43-B12E-2EFE654FD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a:extLst>
              <a:ext uri="{FF2B5EF4-FFF2-40B4-BE49-F238E27FC236}">
                <a16:creationId xmlns:a16="http://schemas.microsoft.com/office/drawing/2014/main" id="{2B8BDFFC-F096-CB4A-8500-B33A24C9BC5A}"/>
              </a:ext>
            </a:extLst>
          </p:cNvPr>
          <p:cNvSpPr/>
          <p:nvPr/>
        </p:nvSpPr>
        <p:spPr>
          <a:xfrm>
            <a:off x="1480903" y="249004"/>
            <a:ext cx="2372383" cy="522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Select Sport</a:t>
            </a:r>
          </a:p>
        </p:txBody>
      </p:sp>
      <p:grpSp>
        <p:nvGrpSpPr>
          <p:cNvPr id="18" name="Gruppieren 17">
            <a:extLst>
              <a:ext uri="{FF2B5EF4-FFF2-40B4-BE49-F238E27FC236}">
                <a16:creationId xmlns:a16="http://schemas.microsoft.com/office/drawing/2014/main" id="{A4B8FC57-FA8F-988D-F3C0-A47822259865}"/>
              </a:ext>
            </a:extLst>
          </p:cNvPr>
          <p:cNvGrpSpPr>
            <a:grpSpLocks noChangeAspect="1"/>
          </p:cNvGrpSpPr>
          <p:nvPr/>
        </p:nvGrpSpPr>
        <p:grpSpPr>
          <a:xfrm>
            <a:off x="11490554" y="90074"/>
            <a:ext cx="564882" cy="619200"/>
            <a:chOff x="10854121" y="521795"/>
            <a:chExt cx="830106" cy="909927"/>
          </a:xfrm>
        </p:grpSpPr>
        <p:pic>
          <p:nvPicPr>
            <p:cNvPr id="19" name="Grafik 18">
              <a:extLst>
                <a:ext uri="{FF2B5EF4-FFF2-40B4-BE49-F238E27FC236}">
                  <a16:creationId xmlns:a16="http://schemas.microsoft.com/office/drawing/2014/main" id="{BA4C9D6D-C816-866B-B74C-BA4E593A6A24}"/>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54121" y="521795"/>
              <a:ext cx="830106" cy="909927"/>
            </a:xfrm>
            <a:prstGeom prst="rect">
              <a:avLst/>
            </a:prstGeom>
            <a:noFill/>
          </p:spPr>
        </p:pic>
        <p:pic>
          <p:nvPicPr>
            <p:cNvPr id="20" name="Grafik 19">
              <a:extLst>
                <a:ext uri="{FF2B5EF4-FFF2-40B4-BE49-F238E27FC236}">
                  <a16:creationId xmlns:a16="http://schemas.microsoft.com/office/drawing/2014/main" id="{11C480CE-9BFF-0E45-0244-C09E1C9CC0E1}"/>
                </a:ext>
              </a:extLst>
            </p:cNvPr>
            <p:cNvPicPr>
              <a:picLocks noChangeAspect="1"/>
            </p:cNvPicPr>
            <p:nvPr/>
          </p:nvPicPr>
          <p:blipFill>
            <a:blip r:embed="rId3"/>
            <a:stretch>
              <a:fillRect/>
            </a:stretch>
          </p:blipFill>
          <p:spPr>
            <a:xfrm>
              <a:off x="10993208" y="685158"/>
              <a:ext cx="551931" cy="551931"/>
            </a:xfrm>
            <a:prstGeom prst="rect">
              <a:avLst/>
            </a:prstGeom>
          </p:spPr>
        </p:pic>
      </p:grpSp>
    </p:spTree>
    <p:extLst>
      <p:ext uri="{BB962C8B-B14F-4D97-AF65-F5344CB8AC3E}">
        <p14:creationId xmlns:p14="http://schemas.microsoft.com/office/powerpoint/2010/main" val="155956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4929122-DF0F-734B-A42B-7A1888A6EDA4}"/>
              </a:ext>
            </a:extLst>
          </p:cNvPr>
          <p:cNvSpPr>
            <a:spLocks noGrp="1"/>
          </p:cNvSpPr>
          <p:nvPr>
            <p:ph type="sldNum" sz="quarter" idx="10"/>
          </p:nvPr>
        </p:nvSpPr>
        <p:spPr/>
        <p:txBody>
          <a:bodyPr/>
          <a:lstStyle/>
          <a:p>
            <a:fld id="{49096D1E-A892-46F4-B423-582F2ECF1F4A}" type="slidenum">
              <a:rPr lang="de-CH" smtClean="0"/>
              <a:pPr/>
              <a:t>9</a:t>
            </a:fld>
            <a:endParaRPr lang="de-CH"/>
          </a:p>
        </p:txBody>
      </p:sp>
      <p:sp>
        <p:nvSpPr>
          <p:cNvPr id="7" name="Inhaltsplatzhalter 2">
            <a:extLst>
              <a:ext uri="{FF2B5EF4-FFF2-40B4-BE49-F238E27FC236}">
                <a16:creationId xmlns:a16="http://schemas.microsoft.com/office/drawing/2014/main" id="{304BDA0F-25F0-C14E-A283-50CD7BC859E2}"/>
              </a:ext>
            </a:extLst>
          </p:cNvPr>
          <p:cNvSpPr>
            <a:spLocks noGrp="1"/>
          </p:cNvSpPr>
          <p:nvPr>
            <p:ph sz="quarter" idx="13"/>
          </p:nvPr>
        </p:nvSpPr>
        <p:spPr/>
        <p:txBody>
          <a:bodyPr/>
          <a:lstStyle/>
          <a:p>
            <a:r>
              <a:rPr lang="en-US" dirty="0"/>
              <a:t>Bownce NFT routes</a:t>
            </a:r>
          </a:p>
        </p:txBody>
      </p:sp>
      <p:sp>
        <p:nvSpPr>
          <p:cNvPr id="4" name="Textplatzhalter 3">
            <a:extLst>
              <a:ext uri="{FF2B5EF4-FFF2-40B4-BE49-F238E27FC236}">
                <a16:creationId xmlns:a16="http://schemas.microsoft.com/office/drawing/2014/main" id="{61B5E094-1261-044B-9DC6-53A25F8217D7}"/>
              </a:ext>
            </a:extLst>
          </p:cNvPr>
          <p:cNvSpPr>
            <a:spLocks noGrp="1"/>
          </p:cNvSpPr>
          <p:nvPr>
            <p:ph type="body" sz="quarter" idx="17"/>
          </p:nvPr>
        </p:nvSpPr>
        <p:spPr/>
        <p:txBody>
          <a:bodyPr/>
          <a:lstStyle/>
          <a:p>
            <a:r>
              <a:rPr lang="en-US"/>
              <a:t>Avatar enhancing is a successful feature already used in various games</a:t>
            </a:r>
          </a:p>
          <a:p>
            <a:endParaRPr lang="en-US"/>
          </a:p>
        </p:txBody>
      </p:sp>
      <p:sp>
        <p:nvSpPr>
          <p:cNvPr id="5" name="Textplatzhalter 4">
            <a:extLst>
              <a:ext uri="{FF2B5EF4-FFF2-40B4-BE49-F238E27FC236}">
                <a16:creationId xmlns:a16="http://schemas.microsoft.com/office/drawing/2014/main" id="{920F09C9-B9AB-EC49-99C1-D351422F15CF}"/>
              </a:ext>
            </a:extLst>
          </p:cNvPr>
          <p:cNvSpPr>
            <a:spLocks noGrp="1"/>
          </p:cNvSpPr>
          <p:nvPr>
            <p:ph type="body" sz="quarter" idx="18"/>
          </p:nvPr>
        </p:nvSpPr>
        <p:spPr/>
        <p:txBody>
          <a:bodyPr/>
          <a:lstStyle/>
          <a:p>
            <a:r>
              <a:rPr lang="de-DE" sz="2400" dirty="0"/>
              <a:t>Pro</a:t>
            </a:r>
          </a:p>
        </p:txBody>
      </p:sp>
      <p:sp>
        <p:nvSpPr>
          <p:cNvPr id="6" name="Textplatzhalter 5">
            <a:extLst>
              <a:ext uri="{FF2B5EF4-FFF2-40B4-BE49-F238E27FC236}">
                <a16:creationId xmlns:a16="http://schemas.microsoft.com/office/drawing/2014/main" id="{320FA765-0646-8D42-901A-D5419FDBE4CD}"/>
              </a:ext>
            </a:extLst>
          </p:cNvPr>
          <p:cNvSpPr>
            <a:spLocks noGrp="1"/>
          </p:cNvSpPr>
          <p:nvPr>
            <p:ph type="body" sz="quarter" idx="20"/>
          </p:nvPr>
        </p:nvSpPr>
        <p:spPr>
          <a:xfrm>
            <a:off x="500513" y="1827397"/>
            <a:ext cx="5419028" cy="1744935"/>
          </a:xfrm>
        </p:spPr>
        <p:txBody>
          <a:bodyPr/>
          <a:lstStyle/>
          <a:p>
            <a:pPr marL="285750" indent="-285750">
              <a:buFont typeface="Arial" panose="020B0604020202020204" pitchFamily="34" charset="0"/>
              <a:buChar char="•"/>
            </a:pPr>
            <a:r>
              <a:rPr lang="en-US" sz="1600" dirty="0"/>
              <a:t>Fun feature</a:t>
            </a:r>
          </a:p>
          <a:p>
            <a:pPr marL="285750" indent="-285750">
              <a:buFont typeface="Arial" panose="020B0604020202020204" pitchFamily="34" charset="0"/>
              <a:buChar char="•"/>
            </a:pPr>
            <a:r>
              <a:rPr lang="en-US" sz="1600" dirty="0"/>
              <a:t>Works in various games</a:t>
            </a:r>
          </a:p>
          <a:p>
            <a:pPr marL="285750" indent="-285750">
              <a:buFont typeface="Arial" panose="020B0604020202020204" pitchFamily="34" charset="0"/>
              <a:buChar char="•"/>
            </a:pPr>
            <a:r>
              <a:rPr lang="en-US" sz="1600" dirty="0"/>
              <a:t>Established in gaming community</a:t>
            </a:r>
          </a:p>
        </p:txBody>
      </p:sp>
      <p:sp>
        <p:nvSpPr>
          <p:cNvPr id="8" name="Textplatzhalter 7">
            <a:extLst>
              <a:ext uri="{FF2B5EF4-FFF2-40B4-BE49-F238E27FC236}">
                <a16:creationId xmlns:a16="http://schemas.microsoft.com/office/drawing/2014/main" id="{E234E66C-0D98-D143-9BFC-95117F26DDCD}"/>
              </a:ext>
            </a:extLst>
          </p:cNvPr>
          <p:cNvSpPr>
            <a:spLocks noGrp="1"/>
          </p:cNvSpPr>
          <p:nvPr>
            <p:ph type="body" sz="quarter" idx="25"/>
          </p:nvPr>
        </p:nvSpPr>
        <p:spPr/>
        <p:txBody>
          <a:bodyPr/>
          <a:lstStyle/>
          <a:p>
            <a:r>
              <a:rPr lang="de-DE" sz="2400" dirty="0" err="1"/>
              <a:t>Cons</a:t>
            </a:r>
            <a:endParaRPr lang="de-DE" sz="2400" dirty="0"/>
          </a:p>
        </p:txBody>
      </p:sp>
      <p:sp>
        <p:nvSpPr>
          <p:cNvPr id="9" name="Textplatzhalter 8">
            <a:extLst>
              <a:ext uri="{FF2B5EF4-FFF2-40B4-BE49-F238E27FC236}">
                <a16:creationId xmlns:a16="http://schemas.microsoft.com/office/drawing/2014/main" id="{35D97ED9-94F1-BB48-BEEB-2D512FB966B2}"/>
              </a:ext>
            </a:extLst>
          </p:cNvPr>
          <p:cNvSpPr>
            <a:spLocks noGrp="1"/>
          </p:cNvSpPr>
          <p:nvPr>
            <p:ph type="body" sz="quarter" idx="26"/>
          </p:nvPr>
        </p:nvSpPr>
        <p:spPr>
          <a:xfrm>
            <a:off x="6272460" y="1824257"/>
            <a:ext cx="5490909" cy="1744935"/>
          </a:xfrm>
        </p:spPr>
        <p:txBody>
          <a:bodyPr/>
          <a:lstStyle/>
          <a:p>
            <a:pPr marL="342900" indent="-342900">
              <a:buFont typeface="Arial" panose="020B0604020202020204" pitchFamily="34" charset="0"/>
              <a:buChar char="•"/>
            </a:pPr>
            <a:r>
              <a:rPr lang="en-US" sz="1600" dirty="0"/>
              <a:t>Complex to build</a:t>
            </a:r>
          </a:p>
          <a:p>
            <a:pPr marL="342900" indent="-342900">
              <a:buFont typeface="Arial" panose="020B0604020202020204" pitchFamily="34" charset="0"/>
              <a:buChar char="•"/>
            </a:pPr>
            <a:r>
              <a:rPr lang="en-US" sz="1600" dirty="0"/>
              <a:t>No avatar concept in place</a:t>
            </a:r>
          </a:p>
          <a:p>
            <a:pPr marL="342900" indent="-342900">
              <a:buFont typeface="Arial" panose="020B0604020202020204" pitchFamily="34" charset="0"/>
              <a:buChar char="•"/>
            </a:pPr>
            <a:r>
              <a:rPr lang="en-US" sz="1600" dirty="0"/>
              <a:t>Affinity in target group</a:t>
            </a:r>
          </a:p>
        </p:txBody>
      </p:sp>
      <p:sp>
        <p:nvSpPr>
          <p:cNvPr id="3" name="Textfeld 2">
            <a:extLst>
              <a:ext uri="{FF2B5EF4-FFF2-40B4-BE49-F238E27FC236}">
                <a16:creationId xmlns:a16="http://schemas.microsoft.com/office/drawing/2014/main" id="{56261ACD-632E-3E43-B026-F6E46C814986}"/>
              </a:ext>
            </a:extLst>
          </p:cNvPr>
          <p:cNvSpPr txBox="1"/>
          <p:nvPr/>
        </p:nvSpPr>
        <p:spPr>
          <a:xfrm>
            <a:off x="716692" y="3734345"/>
            <a:ext cx="10132283" cy="2585323"/>
          </a:xfrm>
          <a:prstGeom prst="rect">
            <a:avLst/>
          </a:prstGeom>
          <a:solidFill>
            <a:schemeClr val="accent1"/>
          </a:solidFill>
        </p:spPr>
        <p:txBody>
          <a:bodyPr wrap="square" rtlCol="0">
            <a:noAutofit/>
          </a:bodyPr>
          <a:lstStyle/>
          <a:p>
            <a:r>
              <a:rPr lang="en-US" sz="2400" dirty="0">
                <a:latin typeface="+mj-lt"/>
              </a:rPr>
              <a:t>Recommendation</a:t>
            </a:r>
          </a:p>
          <a:p>
            <a:r>
              <a:rPr lang="en-US" sz="2400" dirty="0">
                <a:solidFill>
                  <a:schemeClr val="bg1"/>
                </a:solidFill>
                <a:latin typeface="+mj-lt"/>
              </a:rPr>
              <a:t>Avatars and the possibility to enhance your avatar is a must have in the gaming world. Therefore, we recommend to take it on the Bownce Roadmap.</a:t>
            </a:r>
          </a:p>
          <a:p>
            <a:r>
              <a:rPr lang="en-US" sz="2400" dirty="0">
                <a:solidFill>
                  <a:schemeClr val="bg1"/>
                </a:solidFill>
                <a:latin typeface="+mj-lt"/>
              </a:rPr>
              <a:t>Integrating NFT solutions will be a further step to take , once the avatar concept is established and working.</a:t>
            </a:r>
            <a:endParaRPr lang="en-US" dirty="0"/>
          </a:p>
          <a:p>
            <a:endParaRPr lang="en-US" dirty="0"/>
          </a:p>
        </p:txBody>
      </p:sp>
      <p:grpSp>
        <p:nvGrpSpPr>
          <p:cNvPr id="13" name="Gruppieren 12">
            <a:extLst>
              <a:ext uri="{FF2B5EF4-FFF2-40B4-BE49-F238E27FC236}">
                <a16:creationId xmlns:a16="http://schemas.microsoft.com/office/drawing/2014/main" id="{EF522912-34FC-1EFA-68B4-C21BF2E397A9}"/>
              </a:ext>
            </a:extLst>
          </p:cNvPr>
          <p:cNvGrpSpPr>
            <a:grpSpLocks noChangeAspect="1"/>
          </p:cNvGrpSpPr>
          <p:nvPr/>
        </p:nvGrpSpPr>
        <p:grpSpPr>
          <a:xfrm>
            <a:off x="11490554" y="90074"/>
            <a:ext cx="564882" cy="619200"/>
            <a:chOff x="10854121" y="521795"/>
            <a:chExt cx="830106" cy="909927"/>
          </a:xfrm>
        </p:grpSpPr>
        <p:pic>
          <p:nvPicPr>
            <p:cNvPr id="14" name="Grafik 13">
              <a:extLst>
                <a:ext uri="{FF2B5EF4-FFF2-40B4-BE49-F238E27FC236}">
                  <a16:creationId xmlns:a16="http://schemas.microsoft.com/office/drawing/2014/main" id="{4B3CCF50-D677-4310-027D-67353A88132A}"/>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54121" y="521795"/>
              <a:ext cx="830106" cy="909927"/>
            </a:xfrm>
            <a:prstGeom prst="rect">
              <a:avLst/>
            </a:prstGeom>
            <a:noFill/>
          </p:spPr>
        </p:pic>
        <p:pic>
          <p:nvPicPr>
            <p:cNvPr id="15" name="Grafik 14">
              <a:extLst>
                <a:ext uri="{FF2B5EF4-FFF2-40B4-BE49-F238E27FC236}">
                  <a16:creationId xmlns:a16="http://schemas.microsoft.com/office/drawing/2014/main" id="{65E1B532-B680-8CA2-0139-B4F584030C9F}"/>
                </a:ext>
              </a:extLst>
            </p:cNvPr>
            <p:cNvPicPr>
              <a:picLocks noChangeAspect="1"/>
            </p:cNvPicPr>
            <p:nvPr/>
          </p:nvPicPr>
          <p:blipFill>
            <a:blip r:embed="rId3"/>
            <a:stretch>
              <a:fillRect/>
            </a:stretch>
          </p:blipFill>
          <p:spPr>
            <a:xfrm>
              <a:off x="10993208" y="685158"/>
              <a:ext cx="551931" cy="551931"/>
            </a:xfrm>
            <a:prstGeom prst="rect">
              <a:avLst/>
            </a:prstGeom>
          </p:spPr>
        </p:pic>
      </p:grpSp>
    </p:spTree>
    <p:extLst>
      <p:ext uri="{BB962C8B-B14F-4D97-AF65-F5344CB8AC3E}">
        <p14:creationId xmlns:p14="http://schemas.microsoft.com/office/powerpoint/2010/main" val="146939121"/>
      </p:ext>
    </p:extLst>
  </p:cSld>
  <p:clrMapOvr>
    <a:masterClrMapping/>
  </p:clrMapOvr>
</p:sld>
</file>

<file path=ppt/theme/theme1.xml><?xml version="1.0" encoding="utf-8"?>
<a:theme xmlns:a="http://schemas.openxmlformats.org/drawingml/2006/main" name="1_Slides">
  <a:themeElements>
    <a:clrScheme name="INACTA">
      <a:dk1>
        <a:sysClr val="windowText" lastClr="000000"/>
      </a:dk1>
      <a:lt1>
        <a:sysClr val="window" lastClr="FFFFFF"/>
      </a:lt1>
      <a:dk2>
        <a:srgbClr val="323232"/>
      </a:dk2>
      <a:lt2>
        <a:srgbClr val="DFDEDE"/>
      </a:lt2>
      <a:accent1>
        <a:srgbClr val="E60050"/>
      </a:accent1>
      <a:accent2>
        <a:srgbClr val="F1C7D4"/>
      </a:accent2>
      <a:accent3>
        <a:srgbClr val="003B5C"/>
      </a:accent3>
      <a:accent4>
        <a:srgbClr val="9EB5CB"/>
      </a:accent4>
      <a:accent5>
        <a:srgbClr val="323232"/>
      </a:accent5>
      <a:accent6>
        <a:srgbClr val="DFDEDE"/>
      </a:accent6>
      <a:hlink>
        <a:srgbClr val="E60050"/>
      </a:hlink>
      <a:folHlink>
        <a:srgbClr val="9EB5CB"/>
      </a:folHlink>
    </a:clrScheme>
    <a:fontScheme name="inacta">
      <a:majorFont>
        <a:latin typeface="Gotham Black"/>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E1FACF8A19AD44AB653DD3130BDD768" ma:contentTypeVersion="12" ma:contentTypeDescription="Ein neues Dokument erstellen." ma:contentTypeScope="" ma:versionID="483ee6ca0609b33a11c9fc0ffe28ec2a">
  <xsd:schema xmlns:xsd="http://www.w3.org/2001/XMLSchema" xmlns:xs="http://www.w3.org/2001/XMLSchema" xmlns:p="http://schemas.microsoft.com/office/2006/metadata/properties" xmlns:ns2="66610672-1d80-49c4-9346-e6ac196f9734" xmlns:ns3="f93d87e9-c017-4cf8-9895-aef00a9e0072" targetNamespace="http://schemas.microsoft.com/office/2006/metadata/properties" ma:root="true" ma:fieldsID="306e8062791529b6c065c631cc48d310" ns2:_="" ns3:_="">
    <xsd:import namespace="66610672-1d80-49c4-9346-e6ac196f9734"/>
    <xsd:import namespace="f93d87e9-c017-4cf8-9895-aef00a9e007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LengthInSecond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610672-1d80-49c4-9346-e6ac196f97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3d87e9-c017-4cf8-9895-aef00a9e0072" elementFormDefault="qualified">
    <xsd:import namespace="http://schemas.microsoft.com/office/2006/documentManagement/types"/>
    <xsd:import namespace="http://schemas.microsoft.com/office/infopath/2007/PartnerControls"/>
    <xsd:element name="SharedWithUsers" ma:index="1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6B771B-98D0-422E-8C8E-DC5154720305}">
  <ds:schemaRefs>
    <ds:schemaRef ds:uri="http://schemas.microsoft.com/office/2006/metadata/contentType"/>
    <ds:schemaRef ds:uri="http://schemas.microsoft.com/office/2006/metadata/properties/metaAttributes"/>
    <ds:schemaRef ds:uri="http://www.w3.org/2000/xmlns/"/>
    <ds:schemaRef ds:uri="http://www.w3.org/2001/XMLSchema"/>
    <ds:schemaRef ds:uri="66610672-1d80-49c4-9346-e6ac196f9734"/>
    <ds:schemaRef ds:uri="f93d87e9-c017-4cf8-9895-aef00a9e0072"/>
  </ds:schemaRefs>
</ds:datastoreItem>
</file>

<file path=customXml/itemProps2.xml><?xml version="1.0" encoding="utf-8"?>
<ds:datastoreItem xmlns:ds="http://schemas.openxmlformats.org/officeDocument/2006/customXml" ds:itemID="{9A880E13-3EDD-45B8-85A6-30383D4C6AE8}">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CD449E13-BE45-436F-A1F3-3AEFD7530D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1779</Words>
  <Application>Microsoft Office PowerPoint</Application>
  <PresentationFormat>Breitbild</PresentationFormat>
  <Paragraphs>332</Paragraphs>
  <Slides>27</Slides>
  <Notes>3</Notes>
  <HiddenSlides>0</HiddenSlides>
  <MMClips>0</MMClips>
  <ScaleCrop>false</ScaleCrop>
  <HeadingPairs>
    <vt:vector size="4" baseType="variant">
      <vt:variant>
        <vt:lpstr>Design</vt:lpstr>
      </vt:variant>
      <vt:variant>
        <vt:i4>1</vt:i4>
      </vt:variant>
      <vt:variant>
        <vt:lpstr>Folientitel</vt:lpstr>
      </vt:variant>
      <vt:variant>
        <vt:i4>27</vt:i4>
      </vt:variant>
    </vt:vector>
  </HeadingPairs>
  <TitlesOfParts>
    <vt:vector size="28" baseType="lpstr">
      <vt:lpstr>1_Slides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Fabio Schlaf</dc:creator>
  <cp:lastModifiedBy>Vitalij Zittel</cp:lastModifiedBy>
  <cp:revision>21</cp:revision>
  <dcterms:created xsi:type="dcterms:W3CDTF">2021-02-14T14:02:57Z</dcterms:created>
  <dcterms:modified xsi:type="dcterms:W3CDTF">2025-02-27T14:41:37Z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0x0101006E1FACF8A19AD44AB653DD3130BDD768</vt:lpwstr>
  </property>
</Properties>
</file>